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5"/>
  </p:notesMasterIdLst>
  <p:sldIdLst>
    <p:sldId id="315" r:id="rId2"/>
    <p:sldId id="316" r:id="rId3"/>
    <p:sldId id="317" r:id="rId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25" autoAdjust="0"/>
  </p:normalViewPr>
  <p:slideViewPr>
    <p:cSldViewPr>
      <p:cViewPr varScale="1">
        <p:scale>
          <a:sx n="84" d="100"/>
          <a:sy n="84" d="100"/>
        </p:scale>
        <p:origin x="1229" y="7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3137" y="638132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2017-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rPr>
              <a:t>여름특강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 smtClean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도형의 면적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79" y="1207008"/>
            <a:ext cx="4017006" cy="35935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335" y="1188720"/>
            <a:ext cx="3991197" cy="502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341" y="1346496"/>
            <a:ext cx="160640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7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 , y : </a:t>
            </a:r>
            <a:r>
              <a:rPr lang="ko-KR" altLang="en-US" dirty="0" smtClean="0"/>
              <a:t>도형의 중심점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double w, h : </a:t>
            </a:r>
            <a:r>
              <a:rPr lang="ko-KR" altLang="en-US" dirty="0" smtClean="0"/>
              <a:t>도형이 원인 경우 </a:t>
            </a:r>
            <a:r>
              <a:rPr lang="en-US" altLang="ko-KR" dirty="0" smtClean="0"/>
              <a:t>w</a:t>
            </a:r>
            <a:r>
              <a:rPr lang="ko-KR" altLang="en-US" dirty="0" smtClean="0"/>
              <a:t>는 반지름이고 사각형인 경우는 가로와 세로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String name : </a:t>
            </a:r>
            <a:r>
              <a:rPr lang="ko-KR" altLang="en-US" dirty="0" smtClean="0"/>
              <a:t>도형의 이름 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직사각형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b="1" dirty="0"/>
              <a:t>public Figure(</a:t>
            </a:r>
            <a:r>
              <a:rPr lang="en-US" altLang="ko-KR" b="1" dirty="0" err="1"/>
              <a:t>int</a:t>
            </a:r>
            <a:r>
              <a:rPr lang="en-US" altLang="ko-KR" b="1" dirty="0"/>
              <a:t> x, </a:t>
            </a:r>
            <a:r>
              <a:rPr lang="en-US" altLang="ko-KR" b="1" dirty="0" err="1"/>
              <a:t>int</a:t>
            </a:r>
            <a:r>
              <a:rPr lang="en-US" altLang="ko-KR" b="1" dirty="0"/>
              <a:t> y, double </a:t>
            </a:r>
            <a:r>
              <a:rPr lang="en-US" altLang="ko-KR" b="1" dirty="0" smtClean="0"/>
              <a:t>w)</a:t>
            </a:r>
          </a:p>
          <a:p>
            <a:pPr lvl="2"/>
            <a:r>
              <a:rPr lang="ko-KR" altLang="en-US" b="1" dirty="0" smtClean="0"/>
              <a:t>도형의 이름은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원</a:t>
            </a:r>
            <a:r>
              <a:rPr lang="en-US" altLang="ko-KR" b="1" dirty="0" smtClean="0"/>
              <a:t>＂</a:t>
            </a:r>
            <a:r>
              <a:rPr lang="ko-KR" altLang="en-US" b="1" dirty="0" smtClean="0"/>
              <a:t>으로 설정하고 중심이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x,y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이고 반지름이 </a:t>
            </a:r>
            <a:r>
              <a:rPr lang="en-US" altLang="ko-KR" b="1" dirty="0" smtClean="0"/>
              <a:t>w</a:t>
            </a:r>
          </a:p>
          <a:p>
            <a:pPr lvl="1"/>
            <a:r>
              <a:rPr lang="en-US" altLang="ko-KR" b="1" dirty="0"/>
              <a:t> </a:t>
            </a:r>
            <a:r>
              <a:rPr lang="en-US" altLang="ko-KR" b="1" dirty="0"/>
              <a:t>public Figure(</a:t>
            </a:r>
            <a:r>
              <a:rPr lang="en-US" altLang="ko-KR" b="1" dirty="0" err="1"/>
              <a:t>int</a:t>
            </a:r>
            <a:r>
              <a:rPr lang="en-US" altLang="ko-KR" b="1" dirty="0"/>
              <a:t> x, </a:t>
            </a:r>
            <a:r>
              <a:rPr lang="en-US" altLang="ko-KR" b="1" dirty="0" err="1"/>
              <a:t>int</a:t>
            </a:r>
            <a:r>
              <a:rPr lang="en-US" altLang="ko-KR" b="1" dirty="0"/>
              <a:t> y, double w, double h</a:t>
            </a:r>
            <a:r>
              <a:rPr lang="en-US" altLang="ko-KR" b="1" dirty="0" smtClean="0"/>
              <a:t>)</a:t>
            </a:r>
          </a:p>
          <a:p>
            <a:pPr lvl="2"/>
            <a:r>
              <a:rPr lang="ko-KR" altLang="en-US" b="1" dirty="0" smtClean="0"/>
              <a:t>도형의 이름은 가로와 세로가 같으면 정사각형 그렇지 않으면 직사각형으로 하고 가로 </a:t>
            </a:r>
            <a:r>
              <a:rPr lang="en-US" altLang="ko-KR" b="1" dirty="0" smtClean="0"/>
              <a:t>w, </a:t>
            </a:r>
            <a:r>
              <a:rPr lang="ko-KR" altLang="en-US" b="1" dirty="0" smtClean="0"/>
              <a:t>세로 </a:t>
            </a:r>
            <a:r>
              <a:rPr lang="en-US" altLang="ko-KR" b="1" dirty="0" smtClean="0"/>
              <a:t>h</a:t>
            </a:r>
          </a:p>
          <a:p>
            <a:pPr lvl="2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Figure</a:t>
            </a:r>
            <a:r>
              <a:rPr lang="ko-KR" altLang="en-US" dirty="0" smtClean="0"/>
              <a:t> 속성 및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1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b="1" dirty="0" smtClean="0"/>
              <a:t>public </a:t>
            </a:r>
            <a:r>
              <a:rPr lang="en-US" altLang="ko-KR" b="1" dirty="0"/>
              <a:t>void show</a:t>
            </a:r>
            <a:r>
              <a:rPr lang="en-US" altLang="ko-KR" b="1" dirty="0" smtClean="0"/>
              <a:t>()</a:t>
            </a:r>
          </a:p>
          <a:p>
            <a:pPr lvl="2"/>
            <a:r>
              <a:rPr lang="ko-KR" altLang="en-US" b="1" dirty="0" smtClean="0"/>
              <a:t>원이면 </a:t>
            </a:r>
            <a:r>
              <a:rPr lang="en-US" altLang="ko-KR" b="1" dirty="0"/>
              <a:t>show(double </a:t>
            </a:r>
            <a:r>
              <a:rPr lang="en-US" altLang="ko-KR" b="1" dirty="0" smtClean="0"/>
              <a:t>w) </a:t>
            </a:r>
            <a:r>
              <a:rPr lang="ko-KR" altLang="en-US" b="1" dirty="0" smtClean="0"/>
              <a:t>호출하고 사각형이면 </a:t>
            </a:r>
            <a:r>
              <a:rPr lang="en-US" altLang="ko-KR" b="1" dirty="0"/>
              <a:t>show(double </a:t>
            </a:r>
            <a:r>
              <a:rPr lang="en-US" altLang="ko-KR" b="1" dirty="0" smtClean="0"/>
              <a:t>w</a:t>
            </a:r>
            <a:r>
              <a:rPr lang="en-US" altLang="ko-KR" b="1" dirty="0"/>
              <a:t> , double h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호출</a:t>
            </a:r>
            <a:endParaRPr lang="en-US" altLang="ko-KR" b="1" dirty="0" smtClean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/>
              <a:t>public void show(double w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b="1" dirty="0"/>
              <a:t> </a:t>
            </a:r>
            <a:r>
              <a:rPr lang="en-US" altLang="ko-KR" b="1" dirty="0"/>
              <a:t>public void show(double w, double h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b="1" dirty="0"/>
              <a:t> </a:t>
            </a:r>
            <a:r>
              <a:rPr lang="en-US" altLang="ko-KR" b="1" dirty="0"/>
              <a:t>public double area(double r</a:t>
            </a:r>
            <a:r>
              <a:rPr lang="en-US" altLang="ko-KR" b="1" dirty="0" smtClean="0"/>
              <a:t>)</a:t>
            </a:r>
          </a:p>
          <a:p>
            <a:pPr lvl="2"/>
            <a:r>
              <a:rPr lang="ko-KR" altLang="en-US" b="1" dirty="0" smtClean="0"/>
              <a:t>원의 면적</a:t>
            </a:r>
            <a:endParaRPr lang="en-US" altLang="ko-KR" b="1" dirty="0" smtClean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/>
              <a:t>public double area(double w, double h</a:t>
            </a:r>
            <a:r>
              <a:rPr lang="en-US" altLang="ko-KR" b="1" dirty="0" smtClean="0"/>
              <a:t>)</a:t>
            </a:r>
          </a:p>
          <a:p>
            <a:pPr lvl="2"/>
            <a:r>
              <a:rPr lang="ko-KR" altLang="en-US" b="1" dirty="0" smtClean="0"/>
              <a:t>사각형의 면적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 public </a:t>
            </a:r>
            <a:r>
              <a:rPr lang="en-US" altLang="ko-KR" b="1" dirty="0" err="1"/>
              <a:t>boolean</a:t>
            </a:r>
            <a:r>
              <a:rPr lang="en-US" altLang="ko-KR" b="1" dirty="0"/>
              <a:t> equal(Figure f</a:t>
            </a:r>
            <a:r>
              <a:rPr lang="en-US" altLang="ko-KR" b="1" dirty="0" smtClean="0"/>
              <a:t>)</a:t>
            </a:r>
          </a:p>
          <a:p>
            <a:pPr lvl="2"/>
            <a:r>
              <a:rPr lang="ko-KR" altLang="en-US" b="1" dirty="0" smtClean="0"/>
              <a:t>도형의 종류가 같은 경우 원은 반지름만 같으면 </a:t>
            </a:r>
            <a:r>
              <a:rPr lang="en-US" altLang="ko-KR" b="1" dirty="0" smtClean="0"/>
              <a:t>true</a:t>
            </a:r>
            <a:r>
              <a:rPr lang="ko-KR" altLang="en-US" b="1" dirty="0" smtClean="0"/>
              <a:t>이고 사각형은 가로 세로가 같으면 </a:t>
            </a:r>
            <a:r>
              <a:rPr lang="en-US" altLang="ko-KR" b="1" dirty="0" smtClean="0"/>
              <a:t>true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Figure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9566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A4 용지(210x297mm)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Arial Black</vt:lpstr>
      <vt:lpstr>Wingdings</vt:lpstr>
      <vt:lpstr>1_디자인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2017-07-07T03:36:27Z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