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4"/>
  </p:notesMasterIdLst>
  <p:sldIdLst>
    <p:sldId id="318" r:id="rId2"/>
    <p:sldId id="319" r:id="rId3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25" autoAdjust="0"/>
  </p:normalViewPr>
  <p:slideViewPr>
    <p:cSldViewPr>
      <p:cViewPr varScale="1">
        <p:scale>
          <a:sx n="84" d="100"/>
          <a:sy n="84" d="100"/>
        </p:scale>
        <p:origin x="1229" y="7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3137" y="638132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2017-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여름특강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 smtClean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71800" y="1196752"/>
            <a:ext cx="6553200" cy="528024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정수가 입력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sign(), sin(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,0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grade(), grade(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학점 구분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seasion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seasion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계절구분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2362200" cy="3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00600" y="1196752"/>
            <a:ext cx="4724400" cy="528024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y :  </a:t>
            </a:r>
            <a:r>
              <a:rPr lang="ko-KR" altLang="en-US" dirty="0" smtClean="0"/>
              <a:t>두 정수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NumFor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x</a:t>
            </a:r>
            <a:r>
              <a:rPr lang="en-US" altLang="ko-KR" b="1" dirty="0" smtClean="0"/>
              <a:t>) :  x, y</a:t>
            </a:r>
            <a:r>
              <a:rPr lang="ko-KR" altLang="en-US" b="1" dirty="0" smtClean="0"/>
              <a:t>가 같은 수</a:t>
            </a:r>
            <a:endParaRPr lang="en-US" altLang="ko-KR" b="1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NumFor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smtClean="0"/>
              <a:t>x,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y) </a:t>
            </a:r>
            <a:r>
              <a:rPr lang="en-US" altLang="ko-KR" b="1" dirty="0"/>
              <a:t>:  x, y</a:t>
            </a:r>
            <a:r>
              <a:rPr lang="ko-KR" altLang="en-US" b="1" dirty="0"/>
              <a:t>가 </a:t>
            </a:r>
            <a:r>
              <a:rPr lang="ko-KR" altLang="en-US" b="1" dirty="0" smtClean="0"/>
              <a:t>다른 수</a:t>
            </a:r>
            <a:endParaRPr lang="en-US" altLang="ko-KR" b="1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/>
              <a:t>void </a:t>
            </a:r>
            <a:r>
              <a:rPr lang="en-US" altLang="ko-KR" b="1" dirty="0" err="1"/>
              <a:t>showDan</a:t>
            </a:r>
            <a:r>
              <a:rPr lang="en-US" altLang="ko-KR" b="1" dirty="0" smtClean="0"/>
              <a:t>() </a:t>
            </a:r>
          </a:p>
          <a:p>
            <a:pPr lvl="2"/>
            <a:r>
              <a:rPr lang="en-US" altLang="ko-KR" b="1" dirty="0" smtClean="0"/>
              <a:t>x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이 아니면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단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않으면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단 출력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8476"/>
            <a:ext cx="184785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106"/>
          <a:stretch/>
        </p:blipFill>
        <p:spPr>
          <a:xfrm>
            <a:off x="2743200" y="1428956"/>
            <a:ext cx="892082" cy="44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279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A4 용지(210x297mm)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Arial Black</vt:lpstr>
      <vt:lpstr>Wingdings</vt:lpstr>
      <vt:lpstr>1_디자인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2017-07-11T04:11:48Z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