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3"/>
  </p:notesMasterIdLst>
  <p:sldIdLst>
    <p:sldId id="320" r:id="rId2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25" autoAdjust="0"/>
  </p:normalViewPr>
  <p:slideViewPr>
    <p:cSldViewPr>
      <p:cViewPr varScale="1">
        <p:scale>
          <a:sx n="84" d="100"/>
          <a:sy n="84" d="100"/>
        </p:scale>
        <p:origin x="1229" y="7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2017-07-13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3137" y="6381328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2017-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  <a:ea typeface="+mn-ea"/>
              </a:rPr>
              <a:t>여름특강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 smtClean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89" y="1677544"/>
            <a:ext cx="2009004" cy="1980056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91000" y="1196752"/>
            <a:ext cx="5334000" cy="5280248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/>
              <a:t>NumArray</a:t>
            </a:r>
            <a:r>
              <a:rPr lang="en-US" altLang="ko-KR" dirty="0"/>
              <a:t>(</a:t>
            </a:r>
            <a:r>
              <a:rPr lang="en-US" altLang="ko-KR" b="1" dirty="0" err="1"/>
              <a:t>int</a:t>
            </a:r>
            <a:r>
              <a:rPr lang="en-US" altLang="ko-KR" b="1" dirty="0"/>
              <a:t>[] </a:t>
            </a:r>
            <a:r>
              <a:rPr lang="en-US" altLang="ko-KR" b="1" dirty="0" err="1"/>
              <a:t>arr</a:t>
            </a:r>
            <a:r>
              <a:rPr lang="en-US" altLang="ko-KR" b="1" dirty="0" smtClean="0"/>
              <a:t>)</a:t>
            </a:r>
          </a:p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show(), show(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배열 출력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reverseshow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배열 역순으로 출력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max() : </a:t>
            </a:r>
            <a:r>
              <a:rPr lang="ko-KR" altLang="en-US" dirty="0" smtClean="0"/>
              <a:t>배열 요소 중 최대 값 출력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position() : </a:t>
            </a:r>
            <a:r>
              <a:rPr lang="ko-KR" altLang="en-US" dirty="0" smtClean="0"/>
              <a:t>배열 요소 중 최대 값의 위치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position(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특정 숫자의 배열 검색 및 위치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sort() : </a:t>
            </a:r>
            <a:r>
              <a:rPr lang="ko-KR" altLang="en-US" dirty="0" smtClean="0"/>
              <a:t>배열 정렬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3999"/>
            <a:ext cx="1981200" cy="34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9207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</Words>
  <Application>Microsoft Office PowerPoint</Application>
  <PresentationFormat>A4 용지(210x297mm)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Arial</vt:lpstr>
      <vt:lpstr>Arial Black</vt:lpstr>
      <vt:lpstr>Wingdings</vt:lpstr>
      <vt:lpstr>1_디자인 사용자 지정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2017-07-13T04:07:18Z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