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9"/>
  </p:notesMasterIdLst>
  <p:sldIdLst>
    <p:sldId id="311" r:id="rId2"/>
    <p:sldId id="322" r:id="rId3"/>
    <p:sldId id="323" r:id="rId4"/>
    <p:sldId id="320" r:id="rId5"/>
    <p:sldId id="314" r:id="rId6"/>
    <p:sldId id="308" r:id="rId7"/>
    <p:sldId id="309" r:id="rId8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25" autoAdjust="0"/>
  </p:normalViewPr>
  <p:slideViewPr>
    <p:cSldViewPr>
      <p:cViewPr varScale="1">
        <p:scale>
          <a:sx n="84" d="100"/>
          <a:sy n="84" d="100"/>
        </p:scale>
        <p:origin x="1229" y="72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491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0" i="0" u="none" strike="noStrike" cap="none" spc="0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620688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63137" y="6381328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</a:rPr>
              <a:t>2017-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  <a:ea typeface="+mn-ea"/>
              </a:rPr>
              <a:t>여름특강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952276" y="830424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</a:rPr>
              <a:t>8</a:t>
            </a:r>
            <a:r>
              <a:rPr lang="en-US" altLang="ko-KR" sz="1200" b="1" baseline="30000" dirty="0" smtClean="0">
                <a:solidFill>
                  <a:schemeClr val="bg1"/>
                </a:solidFill>
                <a:latin typeface="+mn-ea"/>
                <a:ea typeface="+mn-ea"/>
              </a:rPr>
              <a:t>th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</a:rPr>
              <a:t> Edition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Picture 4" descr="java png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94" y="268078"/>
            <a:ext cx="700845" cy="7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9" r:id="rId2"/>
    <p:sldLayoutId id="2147484070" r:id="rId3"/>
    <p:sldLayoutId id="2147484071" r:id="rId4"/>
    <p:sldLayoutId id="214748407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5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짝수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홀수 구분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85544"/>
            <a:ext cx="3352800" cy="1809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332" y="1600200"/>
            <a:ext cx="3080525" cy="3448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856" y="1849850"/>
            <a:ext cx="2964476" cy="31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5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3552825" cy="3333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828800"/>
            <a:ext cx="1533525" cy="215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840992"/>
            <a:ext cx="34575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9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89" y="1677544"/>
            <a:ext cx="2009004" cy="1980056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91000" y="1196752"/>
            <a:ext cx="5334000" cy="5280248"/>
          </a:xfrm>
        </p:spPr>
        <p:txBody>
          <a:bodyPr/>
          <a:lstStyle/>
          <a:p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/>
              <a:t>NumArray</a:t>
            </a:r>
            <a:r>
              <a:rPr lang="en-US" altLang="ko-KR" dirty="0"/>
              <a:t>(</a:t>
            </a:r>
            <a:r>
              <a:rPr lang="en-US" altLang="ko-KR" b="1" dirty="0" err="1"/>
              <a:t>int</a:t>
            </a:r>
            <a:r>
              <a:rPr lang="en-US" altLang="ko-KR" b="1" dirty="0"/>
              <a:t>[] </a:t>
            </a:r>
            <a:r>
              <a:rPr lang="en-US" altLang="ko-KR" b="1" dirty="0" err="1"/>
              <a:t>arr</a:t>
            </a:r>
            <a:r>
              <a:rPr lang="en-US" altLang="ko-KR" b="1" dirty="0" smtClean="0"/>
              <a:t>)</a:t>
            </a:r>
          </a:p>
          <a:p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show(), show(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배열 출력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reverseshow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배열 역순으로 출력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max() : </a:t>
            </a:r>
            <a:r>
              <a:rPr lang="ko-KR" altLang="en-US" dirty="0" smtClean="0"/>
              <a:t>배열 요소 중 최대 값 출력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position() : </a:t>
            </a:r>
            <a:r>
              <a:rPr lang="ko-KR" altLang="en-US" dirty="0" smtClean="0"/>
              <a:t>배열 요소 중 최대 값의 위치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position(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특정 숫자의 배열 검색 및 위치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sort() : </a:t>
            </a:r>
            <a:r>
              <a:rPr lang="ko-KR" altLang="en-US" dirty="0" smtClean="0"/>
              <a:t>배열 정렬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23999"/>
            <a:ext cx="1981200" cy="34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9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가위바위보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1495425" cy="1781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681" y="1752600"/>
            <a:ext cx="3572287" cy="3133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28" y="3630122"/>
            <a:ext cx="4005072" cy="1395707"/>
          </a:xfrm>
          <a:prstGeom prst="rect">
            <a:avLst/>
          </a:prstGeom>
        </p:spPr>
      </p:pic>
      <p:cxnSp>
        <p:nvCxnSpPr>
          <p:cNvPr id="9" name="꺾인 연결선 8"/>
          <p:cNvCxnSpPr/>
          <p:nvPr/>
        </p:nvCxnSpPr>
        <p:spPr>
          <a:xfrm rot="10800000" flipV="1">
            <a:off x="2590800" y="3200400"/>
            <a:ext cx="4038600" cy="685800"/>
          </a:xfrm>
          <a:prstGeom prst="bentConnector3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31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비만도 체크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00200"/>
            <a:ext cx="4286250" cy="3305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200" y="1895558"/>
            <a:ext cx="25908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92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role()</a:t>
            </a:r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세 이하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유아 </a:t>
            </a:r>
            <a:r>
              <a:rPr lang="en-US" altLang="ko-KR" dirty="0" smtClean="0"/>
              <a:t>, 6~12</a:t>
            </a:r>
            <a:r>
              <a:rPr lang="ko-KR" altLang="en-US" dirty="0" smtClean="0"/>
              <a:t>세 이하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어린이</a:t>
            </a:r>
            <a:r>
              <a:rPr lang="en-US" altLang="ko-KR" dirty="0" smtClean="0"/>
              <a:t>, 13~18</a:t>
            </a:r>
            <a:r>
              <a:rPr lang="ko-KR" altLang="en-US" dirty="0" smtClean="0"/>
              <a:t>세 이하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청소년</a:t>
            </a:r>
            <a:r>
              <a:rPr lang="en-US" altLang="ko-KR" dirty="0" smtClean="0"/>
              <a:t>, 19</a:t>
            </a:r>
            <a:r>
              <a:rPr lang="ko-KR" altLang="en-US" dirty="0" smtClean="0"/>
              <a:t>세 이상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성년</a:t>
            </a:r>
            <a:endParaRPr lang="en-US" altLang="ko-KR" dirty="0" smtClean="0"/>
          </a:p>
          <a:p>
            <a:r>
              <a:rPr lang="en-US" altLang="ko-KR" dirty="0" err="1"/>
              <a:t>standardKg</a:t>
            </a:r>
            <a:r>
              <a:rPr lang="en-US" altLang="ko-KR" dirty="0"/>
              <a:t>()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남성의 </a:t>
            </a:r>
            <a:r>
              <a:rPr lang="ko-KR" altLang="en-US" dirty="0"/>
              <a:t>표준몸무게 </a:t>
            </a:r>
            <a:r>
              <a:rPr lang="en-US" altLang="ko-KR" dirty="0"/>
              <a:t>(</a:t>
            </a:r>
            <a:r>
              <a:rPr lang="ko-KR" altLang="en-US" dirty="0" err="1"/>
              <a:t>자신의키</a:t>
            </a:r>
            <a:r>
              <a:rPr lang="ko-KR" altLang="en-US" dirty="0"/>
              <a:t> </a:t>
            </a:r>
            <a:r>
              <a:rPr lang="en-US" altLang="ko-KR" dirty="0"/>
              <a:t>- 100) x 0.9</a:t>
            </a:r>
          </a:p>
          <a:p>
            <a:pPr lvl="1"/>
            <a:r>
              <a:rPr lang="ko-KR" altLang="en-US" dirty="0" smtClean="0"/>
              <a:t>여성의 </a:t>
            </a:r>
            <a:r>
              <a:rPr lang="ko-KR" altLang="en-US" dirty="0"/>
              <a:t>표준몸무게 계산 </a:t>
            </a:r>
            <a:r>
              <a:rPr lang="en-US" altLang="ko-KR" dirty="0"/>
              <a:t>: (</a:t>
            </a:r>
            <a:r>
              <a:rPr lang="ko-KR" altLang="en-US" dirty="0" err="1"/>
              <a:t>자신의키</a:t>
            </a:r>
            <a:r>
              <a:rPr lang="ko-KR" altLang="en-US" dirty="0"/>
              <a:t> </a:t>
            </a:r>
            <a:r>
              <a:rPr lang="en-US" altLang="ko-KR" dirty="0"/>
              <a:t>- 100)x </a:t>
            </a:r>
            <a:r>
              <a:rPr lang="en-US" altLang="ko-KR" dirty="0" smtClean="0"/>
              <a:t>0.85</a:t>
            </a:r>
          </a:p>
          <a:p>
            <a:r>
              <a:rPr lang="en-US" altLang="ko-KR" dirty="0" err="1"/>
              <a:t>standardKgCheck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 smtClean="0"/>
              <a:t>표준몸무게를 </a:t>
            </a:r>
            <a:r>
              <a:rPr lang="ko-KR" altLang="en-US" dirty="0"/>
              <a:t>이용한 비만도 체크</a:t>
            </a:r>
          </a:p>
          <a:p>
            <a:pPr lvl="1"/>
            <a:r>
              <a:rPr lang="en-US" altLang="ko-KR" dirty="0" smtClean="0"/>
              <a:t>( </a:t>
            </a:r>
            <a:r>
              <a:rPr lang="ko-KR" altLang="en-US" dirty="0"/>
              <a:t>현재체중</a:t>
            </a:r>
            <a:r>
              <a:rPr lang="en-US" altLang="ko-KR" dirty="0"/>
              <a:t>/</a:t>
            </a:r>
            <a:r>
              <a:rPr lang="ko-KR" altLang="en-US" dirty="0"/>
              <a:t>표준체중</a:t>
            </a:r>
            <a:r>
              <a:rPr lang="en-US" altLang="ko-KR" dirty="0"/>
              <a:t>) * 100 </a:t>
            </a:r>
          </a:p>
          <a:p>
            <a:pPr lvl="1"/>
            <a:r>
              <a:rPr lang="en-US" altLang="ko-KR" dirty="0" smtClean="0"/>
              <a:t>90</a:t>
            </a:r>
            <a:r>
              <a:rPr lang="en-US" altLang="ko-KR" dirty="0"/>
              <a:t>%</a:t>
            </a:r>
            <a:r>
              <a:rPr lang="ko-KR" altLang="en-US" dirty="0"/>
              <a:t>미만 </a:t>
            </a:r>
            <a:r>
              <a:rPr lang="en-US" altLang="ko-KR" dirty="0"/>
              <a:t>: </a:t>
            </a:r>
            <a:r>
              <a:rPr lang="ko-KR" altLang="en-US" dirty="0" smtClean="0"/>
              <a:t>체중부족</a:t>
            </a:r>
            <a:r>
              <a:rPr lang="en-US" altLang="ko-KR" dirty="0" smtClean="0"/>
              <a:t>,  </a:t>
            </a:r>
            <a:r>
              <a:rPr lang="en-US" altLang="ko-KR" dirty="0"/>
              <a:t>90%~110% : </a:t>
            </a:r>
            <a:r>
              <a:rPr lang="ko-KR" altLang="en-US" dirty="0" smtClean="0"/>
              <a:t>정상</a:t>
            </a:r>
            <a:r>
              <a:rPr lang="en-US" altLang="ko-KR" dirty="0" smtClean="0"/>
              <a:t>,  </a:t>
            </a:r>
            <a:r>
              <a:rPr lang="en-US" altLang="ko-KR" dirty="0"/>
              <a:t>111% ~ 120% : </a:t>
            </a:r>
            <a:r>
              <a:rPr lang="ko-KR" altLang="en-US" dirty="0" smtClean="0"/>
              <a:t>체중과다</a:t>
            </a:r>
            <a:r>
              <a:rPr lang="en-US" altLang="ko-KR" dirty="0" smtClean="0"/>
              <a:t>,  </a:t>
            </a:r>
            <a:r>
              <a:rPr lang="en-US" altLang="ko-KR" dirty="0"/>
              <a:t>121% </a:t>
            </a:r>
            <a:r>
              <a:rPr lang="ko-KR" altLang="en-US" dirty="0"/>
              <a:t>이상 </a:t>
            </a:r>
            <a:r>
              <a:rPr lang="en-US" altLang="ko-KR" dirty="0"/>
              <a:t>: </a:t>
            </a:r>
            <a:r>
              <a:rPr lang="ko-KR" altLang="en-US" dirty="0" smtClean="0"/>
              <a:t>비만</a:t>
            </a:r>
            <a:endParaRPr lang="en-US" altLang="ko-KR" dirty="0" smtClean="0"/>
          </a:p>
          <a:p>
            <a:r>
              <a:rPr lang="en-US" altLang="ko-KR" dirty="0" err="1" smtClean="0"/>
              <a:t>bmi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/>
              <a:t>BMI </a:t>
            </a:r>
            <a:r>
              <a:rPr lang="ko-KR" altLang="en-US" dirty="0"/>
              <a:t>지수 </a:t>
            </a:r>
            <a:endParaRPr lang="en-US" altLang="ko-KR" dirty="0" smtClean="0"/>
          </a:p>
          <a:p>
            <a:pPr lvl="1"/>
            <a:r>
              <a:rPr lang="ko-KR" altLang="en-US" dirty="0"/>
              <a:t>몸무게</a:t>
            </a:r>
            <a:r>
              <a:rPr lang="en-US" altLang="ko-KR" u="sng" dirty="0"/>
              <a:t>kg/(</a:t>
            </a:r>
            <a:r>
              <a:rPr lang="ko-KR" altLang="en-US" u="sng" dirty="0"/>
              <a:t>키</a:t>
            </a:r>
            <a:r>
              <a:rPr lang="en-US" altLang="ko-KR" u="sng" dirty="0"/>
              <a:t>m*</a:t>
            </a:r>
            <a:r>
              <a:rPr lang="ko-KR" altLang="en-US" u="sng" dirty="0"/>
              <a:t>키</a:t>
            </a:r>
            <a:r>
              <a:rPr lang="en-US" altLang="ko-KR" u="sng" dirty="0"/>
              <a:t>m</a:t>
            </a:r>
            <a:r>
              <a:rPr lang="en-US" altLang="ko-KR" u="sng" dirty="0" smtClean="0"/>
              <a:t>)</a:t>
            </a:r>
          </a:p>
          <a:p>
            <a:r>
              <a:rPr lang="en-US" altLang="ko-KR" dirty="0" err="1"/>
              <a:t>bmiCheck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BMI </a:t>
            </a:r>
            <a:r>
              <a:rPr lang="ko-KR" altLang="en-US" dirty="0"/>
              <a:t>측정</a:t>
            </a:r>
          </a:p>
          <a:p>
            <a:pPr lvl="1"/>
            <a:r>
              <a:rPr lang="en-US" altLang="ko-KR" dirty="0" smtClean="0"/>
              <a:t>18.5</a:t>
            </a:r>
            <a:r>
              <a:rPr lang="ko-KR" altLang="en-US" dirty="0"/>
              <a:t>이하 </a:t>
            </a:r>
            <a:r>
              <a:rPr lang="en-US" altLang="ko-KR" dirty="0"/>
              <a:t>: </a:t>
            </a:r>
            <a:r>
              <a:rPr lang="ko-KR" altLang="en-US" dirty="0" err="1" smtClean="0"/>
              <a:t>저체중</a:t>
            </a:r>
            <a:r>
              <a:rPr lang="en-US" altLang="ko-KR" dirty="0" smtClean="0"/>
              <a:t>, 18.5</a:t>
            </a:r>
            <a:r>
              <a:rPr lang="ko-KR" altLang="en-US" dirty="0"/>
              <a:t>초과 </a:t>
            </a:r>
            <a:r>
              <a:rPr lang="en-US" altLang="ko-KR" dirty="0"/>
              <a:t>25</a:t>
            </a:r>
            <a:r>
              <a:rPr lang="ko-KR" altLang="en-US" dirty="0"/>
              <a:t>미만 </a:t>
            </a:r>
            <a:r>
              <a:rPr lang="en-US" altLang="ko-KR" dirty="0"/>
              <a:t>: </a:t>
            </a:r>
            <a:r>
              <a:rPr lang="ko-KR" altLang="en-US" dirty="0" smtClean="0"/>
              <a:t>정상</a:t>
            </a:r>
            <a:r>
              <a:rPr lang="en-US" altLang="ko-KR" dirty="0" smtClean="0"/>
              <a:t>,  25</a:t>
            </a:r>
            <a:r>
              <a:rPr lang="ko-KR" altLang="en-US" dirty="0"/>
              <a:t>이상 </a:t>
            </a:r>
            <a:r>
              <a:rPr lang="en-US" altLang="ko-KR" dirty="0"/>
              <a:t>30</a:t>
            </a:r>
            <a:r>
              <a:rPr lang="ko-KR" altLang="en-US" dirty="0"/>
              <a:t>미만 </a:t>
            </a:r>
            <a:r>
              <a:rPr lang="en-US" altLang="ko-KR" dirty="0"/>
              <a:t>: </a:t>
            </a:r>
            <a:r>
              <a:rPr lang="ko-KR" altLang="en-US" dirty="0" err="1" smtClean="0"/>
              <a:t>과체중</a:t>
            </a:r>
            <a:r>
              <a:rPr lang="en-US" altLang="ko-KR" dirty="0" smtClean="0"/>
              <a:t>, 30</a:t>
            </a:r>
            <a:r>
              <a:rPr lang="ko-KR" altLang="en-US" dirty="0"/>
              <a:t>이상 </a:t>
            </a:r>
            <a:r>
              <a:rPr lang="en-US" altLang="ko-KR" dirty="0"/>
              <a:t>: </a:t>
            </a:r>
            <a:r>
              <a:rPr lang="ko-KR" altLang="en-US" dirty="0"/>
              <a:t>비만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비만도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27524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207</Words>
  <Application>Microsoft Office PowerPoint</Application>
  <PresentationFormat>A4 용지(210x297mm)</PresentationFormat>
  <Paragraphs>36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맑은 고딕</vt:lpstr>
      <vt:lpstr>Arial</vt:lpstr>
      <vt:lpstr>Arial Black</vt:lpstr>
      <vt:lpstr>Wingdings</vt:lpstr>
      <vt:lpstr>1_디자인 사용자 지정</vt:lpstr>
      <vt:lpstr>특강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2017-10-16T06:45:52Z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