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8C1"/>
    <a:srgbClr val="D1204E"/>
    <a:srgbClr val="E2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9" autoAdjust="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6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8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1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A666A96B-B36C-47A2-937B-ABFB6958D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85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8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3508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6E28BD84-E6E4-40EF-8BC3-44A92798B67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7938"/>
            <a:ext cx="46085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8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8"/>
            <a:ext cx="3078428" cy="513507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5C87FD7E-4838-44B9-A039-A148B3516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083"/>
            <a:ext cx="9143999" cy="7260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26" y="2833563"/>
            <a:ext cx="4274389" cy="135341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6" y="5434641"/>
            <a:ext cx="4507301" cy="69624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85" y="110007"/>
            <a:ext cx="1736861" cy="7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94A-CCBD-4AA1-A4EF-A93C6B23D63F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F62-D8C2-467A-91EE-DD62D57BCF50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B26-CFFF-4248-A5D8-BFF6A4DE6366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3CBC-191C-4C94-BCC8-B1C112FD9D09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F023-FBAB-46FC-B7F6-EB2AC36FEA7A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9A5E-5AA6-4529-9FBE-BA8050293DE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768D-6361-4F25-891E-2259E2D41F90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11" y="1740088"/>
            <a:ext cx="8241463" cy="1494818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6" y="5434641"/>
            <a:ext cx="4507301" cy="69624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013432"/>
            <a:ext cx="5809502" cy="179193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rgbClr val="11B8C1"/>
                </a:solidFill>
                <a:effectLst>
                  <a:reflection blurRad="6350" stA="50000" endA="300" endPos="50000" dist="60007" dir="5400000" sy="-100000" algn="bl" rotWithShape="0"/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942-6337-4825-B44D-CE71D31EA9C5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16" y="1090540"/>
            <a:ext cx="3534084" cy="3938659"/>
          </a:xfrm>
          <a:prstGeom prst="rect">
            <a:avLst/>
          </a:prstGeom>
        </p:spPr>
      </p:pic>
      <p:sp>
        <p:nvSpPr>
          <p:cNvPr id="53" name="타원 52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8539072" y="145154"/>
            <a:ext cx="406520" cy="396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87214" cy="618284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628650" y="983411"/>
            <a:ext cx="1828800" cy="36576"/>
            <a:chOff x="3657600" y="4540249"/>
            <a:chExt cx="1828800" cy="36576"/>
          </a:xfrm>
        </p:grpSpPr>
        <p:sp>
          <p:nvSpPr>
            <p:cNvPr id="9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pic>
        <p:nvPicPr>
          <p:cNvPr id="1025" name="_x180261344" descr="EMB0001bb9c435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54" y="6356351"/>
            <a:ext cx="406520" cy="3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87214" cy="61828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3321170" y="1054817"/>
            <a:ext cx="1828800" cy="36576"/>
            <a:chOff x="3657600" y="4540249"/>
            <a:chExt cx="1828800" cy="36576"/>
          </a:xfrm>
        </p:grpSpPr>
        <p:sp>
          <p:nvSpPr>
            <p:cNvPr id="9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4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8879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 userDrawn="1"/>
        </p:nvSpPr>
        <p:spPr>
          <a:xfrm>
            <a:off x="8523977" y="145154"/>
            <a:ext cx="421615" cy="406938"/>
          </a:xfrm>
          <a:prstGeom prst="ellipse">
            <a:avLst/>
          </a:prstGeom>
          <a:solidFill>
            <a:srgbClr val="D1204E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1BC-C29B-4286-89CF-AE6CA8D591CD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072" y="145154"/>
            <a:ext cx="406520" cy="39681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-319266"/>
            <a:ext cx="2686050" cy="29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AAF8-BD58-4E67-BB0E-D007F75E99D8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EF7B-DA52-4277-B5AC-5E3A41D63E83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9604-5734-4270-A187-579CCC81EF97}" type="datetime1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03E6-067A-412B-917E-5C256D985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3" r:id="rId3"/>
    <p:sldLayoutId id="2147483674" r:id="rId4"/>
    <p:sldLayoutId id="2147483662" r:id="rId5"/>
    <p:sldLayoutId id="2147483672" r:id="rId6"/>
    <p:sldLayoutId id="214748367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samples/firebase-arduino/archive/master.zip" TargetMode="External"/><Relationship Id="rId2" Type="http://schemas.openxmlformats.org/officeDocument/2006/relationships/hyperlink" Target="https://github.com/firebase/firebase-arduino/tree/master/examples/FirebaseDemo_ESP8266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i="1" dirty="0"/>
              <a:t>아두이노</a:t>
            </a:r>
            <a:r>
              <a:rPr lang="en-US" altLang="ko-KR" b="0" i="1" dirty="0"/>
              <a:t>(Arduino)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아두이노와 </a:t>
            </a: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github.com/firebase/firebase-arduino/tree/master/examples/FirebaseDemo_ESP8266</a:t>
            </a:r>
            <a:endParaRPr lang="en-US" altLang="ko-KR" dirty="0" smtClean="0"/>
          </a:p>
          <a:p>
            <a:pPr lvl="1"/>
            <a:r>
              <a:rPr lang="en-US" altLang="ko-KR" dirty="0"/>
              <a:t>Download </a:t>
            </a:r>
            <a:r>
              <a:rPr lang="en-US" altLang="ko-KR" u="sng" dirty="0" err="1">
                <a:hlinkClick r:id="rId3"/>
              </a:rPr>
              <a:t>FirebaseArduino</a:t>
            </a:r>
            <a:r>
              <a:rPr lang="en-US" altLang="ko-KR" u="sng" dirty="0">
                <a:hlinkClick r:id="rId3"/>
              </a:rPr>
              <a:t> library</a:t>
            </a:r>
            <a:endParaRPr lang="en-US" altLang="ko-KR" dirty="0"/>
          </a:p>
          <a:p>
            <a:pPr lvl="1"/>
            <a:r>
              <a:rPr lang="en-US" altLang="ko-KR" dirty="0"/>
              <a:t>Start Arduino</a:t>
            </a:r>
          </a:p>
          <a:p>
            <a:pPr lvl="1"/>
            <a:r>
              <a:rPr lang="en-US" altLang="ko-KR" dirty="0"/>
              <a:t>Click Sketch &gt; Include Library &gt; Add .ZIP Library...</a:t>
            </a:r>
          </a:p>
          <a:p>
            <a:pPr lvl="1"/>
            <a:r>
              <a:rPr lang="en-US" altLang="ko-KR" dirty="0"/>
              <a:t>Choose firebase-arduino-master.zip downloaded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https://console.firebase.google.com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4" y="2055043"/>
            <a:ext cx="5016353" cy="32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76" y="2099984"/>
            <a:ext cx="5110676" cy="2179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94" y="3774281"/>
            <a:ext cx="3162670" cy="2646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64610" y="3261674"/>
            <a:ext cx="1319753" cy="226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08" t="7770" r="11444" b="10173"/>
          <a:stretch/>
        </p:blipFill>
        <p:spPr>
          <a:xfrm>
            <a:off x="628650" y="1329179"/>
            <a:ext cx="8069345" cy="40252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89055" y="1657499"/>
            <a:ext cx="1319753" cy="226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52504" y="3627701"/>
            <a:ext cx="1319753" cy="226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41180" y="4749489"/>
            <a:ext cx="2465872" cy="284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및 </a:t>
            </a:r>
            <a:r>
              <a:rPr lang="en-US" altLang="ko-KR" dirty="0" smtClean="0"/>
              <a:t>firebase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9511" y="1370246"/>
            <a:ext cx="32663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#include &lt;ESP8266WiFi.h&gt;</a:t>
            </a:r>
          </a:p>
          <a:p>
            <a:r>
              <a:rPr lang="ko-KR" altLang="en-US" sz="1100" dirty="0"/>
              <a:t>#include &lt;FirebaseArduino.h&gt;</a:t>
            </a:r>
          </a:p>
          <a:p>
            <a:endParaRPr lang="ko-KR" altLang="en-US" sz="1100" dirty="0"/>
          </a:p>
          <a:p>
            <a:r>
              <a:rPr lang="ko-KR" altLang="en-US" sz="1100" dirty="0"/>
              <a:t>// Set these to run example.</a:t>
            </a:r>
          </a:p>
          <a:p>
            <a:r>
              <a:rPr lang="ko-KR" altLang="en-US" sz="1100" dirty="0"/>
              <a:t>#define FIREBASE_HOST </a:t>
            </a:r>
            <a:r>
              <a:rPr lang="ko-KR" altLang="en-US" sz="1100" dirty="0" smtClean="0"/>
              <a:t>＂</a:t>
            </a:r>
            <a:r>
              <a:rPr lang="ko-KR" altLang="en-US" sz="1100" dirty="0" err="1" smtClean="0"/>
              <a:t>본인파이어베이스</a:t>
            </a:r>
            <a:r>
              <a:rPr lang="ko-KR" altLang="en-US" sz="1100" dirty="0" smtClean="0"/>
              <a:t>"</a:t>
            </a:r>
            <a:endParaRPr lang="ko-KR" altLang="en-US" sz="1100" dirty="0"/>
          </a:p>
          <a:p>
            <a:r>
              <a:rPr lang="ko-KR" altLang="en-US" sz="1100" dirty="0"/>
              <a:t>#define FIREBASE_AUTH </a:t>
            </a:r>
            <a:r>
              <a:rPr lang="ko-KR" altLang="en-US" sz="1100" dirty="0" smtClean="0"/>
              <a:t>＂</a:t>
            </a:r>
            <a:r>
              <a:rPr lang="ko-KR" altLang="en-US" sz="1100" dirty="0" err="1" smtClean="0"/>
              <a:t>본인파이어베이스비번</a:t>
            </a:r>
            <a:r>
              <a:rPr lang="ko-KR" altLang="en-US" sz="1100" dirty="0" smtClean="0"/>
              <a:t>"</a:t>
            </a:r>
            <a:endParaRPr lang="ko-KR" altLang="en-US" sz="1100" dirty="0"/>
          </a:p>
          <a:p>
            <a:r>
              <a:rPr lang="ko-KR" altLang="en-US" sz="1100" dirty="0"/>
              <a:t>#define WIFI_SSID </a:t>
            </a:r>
            <a:r>
              <a:rPr lang="ko-KR" altLang="en-US" sz="1100" dirty="0" smtClean="0"/>
              <a:t>"본인</a:t>
            </a:r>
            <a:r>
              <a:rPr lang="en-US" altLang="ko-KR" sz="1100" dirty="0" err="1" smtClean="0"/>
              <a:t>wifi</a:t>
            </a:r>
            <a:r>
              <a:rPr lang="ko-KR" altLang="en-US" sz="1100" dirty="0" smtClean="0"/>
              <a:t>"</a:t>
            </a:r>
            <a:endParaRPr lang="ko-KR" altLang="en-US" sz="1100" dirty="0"/>
          </a:p>
          <a:p>
            <a:r>
              <a:rPr lang="ko-KR" altLang="en-US" sz="1100" dirty="0"/>
              <a:t>#define WIFI_PASSWORD </a:t>
            </a:r>
            <a:r>
              <a:rPr lang="ko-KR" altLang="en-US" sz="1100" dirty="0" smtClean="0"/>
              <a:t>"</a:t>
            </a:r>
            <a:r>
              <a:rPr lang="ko-KR" altLang="en-US" sz="1100" dirty="0"/>
              <a:t> 본인</a:t>
            </a:r>
            <a:r>
              <a:rPr lang="en-US" altLang="ko-KR" sz="1100" dirty="0" err="1"/>
              <a:t>wifi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비번"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953786" y="1239067"/>
            <a:ext cx="316269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int n = 0;</a:t>
            </a:r>
          </a:p>
          <a:p>
            <a:endParaRPr lang="ko-KR" altLang="en-US" sz="1100" dirty="0"/>
          </a:p>
          <a:p>
            <a:r>
              <a:rPr lang="ko-KR" altLang="en-US" sz="1100" dirty="0"/>
              <a:t>void loop() {</a:t>
            </a:r>
          </a:p>
          <a:p>
            <a:r>
              <a:rPr lang="ko-KR" altLang="en-US" sz="1100" dirty="0"/>
              <a:t>  // set value</a:t>
            </a:r>
          </a:p>
          <a:p>
            <a:r>
              <a:rPr lang="ko-KR" altLang="en-US" sz="1100" dirty="0"/>
              <a:t>  n = </a:t>
            </a:r>
            <a:r>
              <a:rPr lang="ko-KR" altLang="en-US" sz="1100" dirty="0">
                <a:solidFill>
                  <a:srgbClr val="FF0000"/>
                </a:solidFill>
              </a:rPr>
              <a:t>Firebase.getInt("num") </a:t>
            </a:r>
            <a:r>
              <a:rPr lang="ko-KR" altLang="en-US" sz="1100" dirty="0"/>
              <a:t>+ 1 ;</a:t>
            </a:r>
          </a:p>
          <a:p>
            <a:r>
              <a:rPr lang="ko-KR" altLang="en-US" sz="1100" dirty="0"/>
              <a:t>  Serial.println(n);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>
                <a:solidFill>
                  <a:srgbClr val="FF0000"/>
                </a:solidFill>
              </a:rPr>
              <a:t>Firebase.setInt("num", n);</a:t>
            </a:r>
          </a:p>
          <a:p>
            <a:r>
              <a:rPr lang="ko-KR" altLang="en-US" sz="1100" dirty="0"/>
              <a:t>  // handle error</a:t>
            </a:r>
          </a:p>
          <a:p>
            <a:r>
              <a:rPr lang="ko-KR" altLang="en-US" sz="1100" dirty="0"/>
              <a:t>  if (Firebase.failed()) {</a:t>
            </a:r>
          </a:p>
          <a:p>
            <a:r>
              <a:rPr lang="ko-KR" altLang="en-US" sz="1100" dirty="0"/>
              <a:t>      Serial.print("setting /number failed:");</a:t>
            </a:r>
          </a:p>
          <a:p>
            <a:r>
              <a:rPr lang="ko-KR" altLang="en-US" sz="1100" dirty="0"/>
              <a:t>      Serial.println(Firebase.error());  </a:t>
            </a:r>
          </a:p>
          <a:p>
            <a:r>
              <a:rPr lang="ko-KR" altLang="en-US" sz="1100" dirty="0"/>
              <a:t>      return;</a:t>
            </a:r>
          </a:p>
          <a:p>
            <a:r>
              <a:rPr lang="ko-KR" altLang="en-US" sz="1100" dirty="0"/>
              <a:t>  }</a:t>
            </a:r>
          </a:p>
          <a:p>
            <a:r>
              <a:rPr lang="ko-KR" altLang="en-US" sz="1100" dirty="0"/>
              <a:t>  delay(1000);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9511" y="3023203"/>
            <a:ext cx="364051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void setup() {</a:t>
            </a:r>
          </a:p>
          <a:p>
            <a:r>
              <a:rPr lang="ko-KR" altLang="en-US" sz="1100" dirty="0"/>
              <a:t>  Serial.begin(9600);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// connect to wifi.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>
                <a:solidFill>
                  <a:srgbClr val="FF0000"/>
                </a:solidFill>
              </a:rPr>
              <a:t>WiFi.begin(WIFI_SSID, WIFI_PASSWORD);</a:t>
            </a:r>
          </a:p>
          <a:p>
            <a:r>
              <a:rPr lang="ko-KR" altLang="en-US" sz="1100" dirty="0"/>
              <a:t>  Serial.print("connecting");</a:t>
            </a:r>
          </a:p>
          <a:p>
            <a:r>
              <a:rPr lang="ko-KR" altLang="en-US" sz="1100" dirty="0"/>
              <a:t>  while (WiFi.status() != WL_CONNECTED) {</a:t>
            </a:r>
          </a:p>
          <a:p>
            <a:r>
              <a:rPr lang="ko-KR" altLang="en-US" sz="1100" dirty="0"/>
              <a:t>    Serial.print(".");</a:t>
            </a:r>
          </a:p>
          <a:p>
            <a:r>
              <a:rPr lang="ko-KR" altLang="en-US" sz="1100" dirty="0"/>
              <a:t>    delay(500);</a:t>
            </a:r>
          </a:p>
          <a:p>
            <a:r>
              <a:rPr lang="ko-KR" altLang="en-US" sz="1100" dirty="0"/>
              <a:t>  }</a:t>
            </a:r>
          </a:p>
          <a:p>
            <a:r>
              <a:rPr lang="ko-KR" altLang="en-US" sz="1100" dirty="0"/>
              <a:t>  Serial.println();</a:t>
            </a:r>
          </a:p>
          <a:p>
            <a:r>
              <a:rPr lang="ko-KR" altLang="en-US" sz="1100" dirty="0"/>
              <a:t>  Serial.print("connected: ");</a:t>
            </a:r>
          </a:p>
          <a:p>
            <a:r>
              <a:rPr lang="ko-KR" altLang="en-US" sz="1100" dirty="0"/>
              <a:t>  Serial.println(WiFi.localIP());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>
                <a:solidFill>
                  <a:srgbClr val="FF0000"/>
                </a:solidFill>
              </a:rPr>
              <a:t>Firebase.begin(FIREBASE_HOST,FIREBASE_AUTH);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1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err="1" smtClean="0"/>
              <a:t>불켜기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03E6-067A-412B-917E-5C256D98545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42337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/>
              <a:t>#include &lt;ESP8266WiFi.h&gt;</a:t>
            </a:r>
          </a:p>
          <a:p>
            <a:r>
              <a:rPr lang="ko-KR" altLang="en-US" sz="1100" dirty="0"/>
              <a:t>#include &lt;FirebaseArduino.h&gt;</a:t>
            </a:r>
          </a:p>
          <a:p>
            <a:endParaRPr lang="ko-KR" altLang="en-US" sz="1100" dirty="0"/>
          </a:p>
          <a:p>
            <a:r>
              <a:rPr lang="ko-KR" altLang="en-US" sz="1100" dirty="0"/>
              <a:t>// Set these to run example.</a:t>
            </a:r>
          </a:p>
          <a:p>
            <a:r>
              <a:rPr lang="ko-KR" altLang="en-US" sz="1100" dirty="0"/>
              <a:t>#define FIREBASE_HOST "maker-ab6f2.firebaseio.com"</a:t>
            </a:r>
          </a:p>
          <a:p>
            <a:r>
              <a:rPr lang="ko-KR" altLang="en-US" sz="1100" dirty="0"/>
              <a:t>#define FIREBASE_AUTH "lQCOnHGm1tcU4Ay14I4X5x5bl2ToG9X0r6CVtuix"</a:t>
            </a:r>
          </a:p>
          <a:p>
            <a:r>
              <a:rPr lang="ko-KR" altLang="en-US" sz="1100" dirty="0"/>
              <a:t>#define WIFI_SSID "silla2g"</a:t>
            </a:r>
          </a:p>
          <a:p>
            <a:r>
              <a:rPr lang="ko-KR" altLang="en-US" sz="1100" dirty="0"/>
              <a:t>#define WIFI_PASSWORD "min12345"</a:t>
            </a:r>
          </a:p>
          <a:p>
            <a:endParaRPr lang="ko-KR" altLang="en-US" sz="1100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int led = 13 ;</a:t>
            </a:r>
          </a:p>
          <a:p>
            <a:r>
              <a:rPr lang="ko-KR" altLang="en-US" sz="1100" dirty="0"/>
              <a:t>void setup() {</a:t>
            </a:r>
          </a:p>
          <a:p>
            <a:r>
              <a:rPr lang="ko-KR" altLang="en-US" sz="1100" dirty="0"/>
              <a:t>  Serial.begin(9600);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pinMode(13, OUTPUT);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  // connect to wifi.</a:t>
            </a:r>
          </a:p>
          <a:p>
            <a:r>
              <a:rPr lang="ko-KR" altLang="en-US" sz="1100" dirty="0"/>
              <a:t>  WiFi.begin(WIFI_SSID, WIFI_PASSWORD);</a:t>
            </a:r>
          </a:p>
          <a:p>
            <a:r>
              <a:rPr lang="ko-KR" altLang="en-US" sz="1100" dirty="0"/>
              <a:t>  Serial.print("connecting");</a:t>
            </a:r>
          </a:p>
          <a:p>
            <a:r>
              <a:rPr lang="ko-KR" altLang="en-US" sz="1100" dirty="0"/>
              <a:t>  while (WiFi.status() != WL_CONNECTED) {</a:t>
            </a:r>
          </a:p>
          <a:p>
            <a:r>
              <a:rPr lang="ko-KR" altLang="en-US" sz="1100" dirty="0"/>
              <a:t>    Serial.print(".");</a:t>
            </a:r>
          </a:p>
          <a:p>
            <a:r>
              <a:rPr lang="ko-KR" altLang="en-US" sz="1100" dirty="0"/>
              <a:t>    delay(500);</a:t>
            </a:r>
          </a:p>
          <a:p>
            <a:r>
              <a:rPr lang="ko-KR" altLang="en-US" sz="1100" dirty="0"/>
              <a:t>  }</a:t>
            </a:r>
          </a:p>
          <a:p>
            <a:r>
              <a:rPr lang="ko-KR" altLang="en-US" sz="1100" dirty="0"/>
              <a:t>  Serial.println();</a:t>
            </a:r>
          </a:p>
          <a:p>
            <a:r>
              <a:rPr lang="ko-KR" altLang="en-US" sz="1100" dirty="0"/>
              <a:t>  Serial.print("connected: ");</a:t>
            </a:r>
          </a:p>
          <a:p>
            <a:r>
              <a:rPr lang="ko-KR" altLang="en-US" sz="1100" dirty="0"/>
              <a:t>  Serial.println(WiFi.localIP());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  Firebase.begin(FIREBASE_HOST,FIREBASE_AUTH);</a:t>
            </a:r>
          </a:p>
          <a:p>
            <a:r>
              <a:rPr lang="ko-KR" altLang="en-US" sz="1100" dirty="0" smtClean="0"/>
              <a:t>}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5472259" y="1120556"/>
            <a:ext cx="2955303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int n = 0;</a:t>
            </a:r>
          </a:p>
          <a:p>
            <a:endParaRPr lang="ko-KR" altLang="en-US" sz="1100" dirty="0"/>
          </a:p>
          <a:p>
            <a:r>
              <a:rPr lang="ko-KR" altLang="en-US" sz="1100" dirty="0"/>
              <a:t>void loop() {</a:t>
            </a:r>
          </a:p>
          <a:p>
            <a:r>
              <a:rPr lang="ko-KR" altLang="en-US" sz="1100" dirty="0"/>
              <a:t>  // set value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>
                <a:solidFill>
                  <a:srgbClr val="FF0000"/>
                </a:solidFill>
              </a:rPr>
              <a:t>String n = </a:t>
            </a:r>
            <a:r>
              <a:rPr lang="en-US" altLang="ko-KR" sz="1100" dirty="0" err="1">
                <a:solidFill>
                  <a:srgbClr val="FF0000"/>
                </a:solidFill>
              </a:rPr>
              <a:t>Firebase.getString</a:t>
            </a:r>
            <a:r>
              <a:rPr lang="en-US" altLang="ko-KR" sz="1100" dirty="0">
                <a:solidFill>
                  <a:srgbClr val="FF0000"/>
                </a:solidFill>
              </a:rPr>
              <a:t>("led") ;</a:t>
            </a:r>
            <a:r>
              <a:rPr lang="ko-KR" altLang="en-US" sz="1100" dirty="0" smtClean="0"/>
              <a:t>    Serial.println(n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// handle error</a:t>
            </a:r>
          </a:p>
          <a:p>
            <a:r>
              <a:rPr lang="ko-KR" altLang="en-US" sz="1100" dirty="0"/>
              <a:t>  if (Firebase.failed()) {</a:t>
            </a:r>
          </a:p>
          <a:p>
            <a:r>
              <a:rPr lang="ko-KR" altLang="en-US" sz="1100" dirty="0"/>
              <a:t>      Serial.print("read /led failed:");</a:t>
            </a:r>
          </a:p>
          <a:p>
            <a:r>
              <a:rPr lang="ko-KR" altLang="en-US" sz="1100" dirty="0"/>
              <a:t>      Serial.println(Firebase.error());  </a:t>
            </a:r>
          </a:p>
          <a:p>
            <a:r>
              <a:rPr lang="ko-KR" altLang="en-US" sz="1100" dirty="0"/>
              <a:t>      return;</a:t>
            </a:r>
          </a:p>
          <a:p>
            <a:r>
              <a:rPr lang="ko-KR" altLang="en-US" sz="1100" dirty="0"/>
              <a:t>  }</a:t>
            </a:r>
          </a:p>
          <a:p>
            <a:endParaRPr lang="ko-KR" altLang="en-US" sz="1100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  if ( n == </a:t>
            </a:r>
            <a:r>
              <a:rPr lang="en-US" altLang="ko-KR" sz="1100" dirty="0" smtClean="0">
                <a:solidFill>
                  <a:srgbClr val="FF0000"/>
                </a:solidFill>
              </a:rPr>
              <a:t>“</a:t>
            </a:r>
            <a:r>
              <a:rPr lang="ko-KR" altLang="en-US" sz="1100" dirty="0" smtClean="0">
                <a:solidFill>
                  <a:srgbClr val="FF0000"/>
                </a:solidFill>
              </a:rPr>
              <a:t>0</a:t>
            </a:r>
            <a:r>
              <a:rPr lang="en-US" altLang="ko-KR" sz="1100" dirty="0" smtClean="0">
                <a:solidFill>
                  <a:srgbClr val="FF0000"/>
                </a:solidFill>
              </a:rPr>
              <a:t>”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) {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    digitalWrite(led, LOW);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}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else {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   digitalWrite(led, HIGH);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  }</a:t>
            </a:r>
          </a:p>
          <a:p>
            <a:r>
              <a:rPr lang="ko-KR" altLang="en-US" sz="1100" dirty="0"/>
              <a:t>  delay(1000);</a:t>
            </a:r>
          </a:p>
          <a:p>
            <a:r>
              <a:rPr lang="ko-KR" altLang="en-US" sz="1100" dirty="0"/>
              <a:t>  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6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5721</TotalTime>
  <Words>409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아두이노(Arduino) WiFi</vt:lpstr>
      <vt:lpstr>아두이노와 파이어베이스 연결</vt:lpstr>
      <vt:lpstr>파이어베이스 </vt:lpstr>
      <vt:lpstr>파이어베이스 </vt:lpstr>
      <vt:lpstr>파이어베이스</vt:lpstr>
      <vt:lpstr>ESP8266 WiFi 설정 및 firebase 설정</vt:lpstr>
      <vt:lpstr>LED 불켜기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김경민</cp:lastModifiedBy>
  <cp:revision>129</cp:revision>
  <cp:lastPrinted>2017-09-07T08:41:57Z</cp:lastPrinted>
  <dcterms:created xsi:type="dcterms:W3CDTF">2016-05-09T07:39:16Z</dcterms:created>
  <dcterms:modified xsi:type="dcterms:W3CDTF">2017-11-13T04:57:40Z</dcterms:modified>
</cp:coreProperties>
</file>