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8C1"/>
    <a:srgbClr val="D1204E"/>
    <a:srgbClr val="E28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19" autoAdjust="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6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508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1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A666A96B-B36C-47A2-937B-ABFB6958D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85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508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8" cy="513508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6E28BD84-E6E4-40EF-8BC3-44A92798B67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7938"/>
            <a:ext cx="46085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8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5C87FD7E-4838-44B9-A039-A148B3516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083"/>
            <a:ext cx="9143999" cy="7260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26" y="2833563"/>
            <a:ext cx="4274389" cy="135341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6" y="5434641"/>
            <a:ext cx="4507301" cy="69624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85" y="110007"/>
            <a:ext cx="1736861" cy="7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94A-CCBD-4AA1-A4EF-A93C6B23D63F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F62-D8C2-467A-91EE-DD62D57BCF50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B26-CFFF-4248-A5D8-BFF6A4DE6366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3CBC-191C-4C94-BCC8-B1C112FD9D09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F023-FBAB-46FC-B7F6-EB2AC36FEA7A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9A5E-5AA6-4529-9FBE-BA8050293DE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768D-6361-4F25-891E-2259E2D41F90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711" y="1740088"/>
            <a:ext cx="8241463" cy="1494818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6" y="5434641"/>
            <a:ext cx="4507301" cy="69624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013432"/>
            <a:ext cx="5809502" cy="179193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rgbClr val="11B8C1"/>
                </a:solidFill>
                <a:effectLst>
                  <a:reflection blurRad="6350" stA="50000" endA="300" endPos="50000" dist="60007" dir="5400000" sy="-100000" algn="bl" rotWithShape="0"/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16" y="1090540"/>
            <a:ext cx="3534084" cy="3938659"/>
          </a:xfrm>
          <a:prstGeom prst="rect">
            <a:avLst/>
          </a:prstGeom>
        </p:spPr>
      </p:pic>
      <p:sp>
        <p:nvSpPr>
          <p:cNvPr id="53" name="타원 52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8539072" y="145154"/>
            <a:ext cx="406520" cy="396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87214" cy="618284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1"/>
          <p:cNvGrpSpPr/>
          <p:nvPr userDrawn="1"/>
        </p:nvGrpSpPr>
        <p:grpSpPr>
          <a:xfrm>
            <a:off x="628650" y="983411"/>
            <a:ext cx="1828800" cy="36576"/>
            <a:chOff x="3657600" y="4540249"/>
            <a:chExt cx="1828800" cy="36576"/>
          </a:xfrm>
        </p:grpSpPr>
        <p:sp>
          <p:nvSpPr>
            <p:cNvPr id="9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pic>
        <p:nvPicPr>
          <p:cNvPr id="1025" name="_x180261344" descr="EMB0001bb9c435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54" y="6356351"/>
            <a:ext cx="406520" cy="3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87214" cy="61828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1"/>
          <p:cNvGrpSpPr/>
          <p:nvPr userDrawn="1"/>
        </p:nvGrpSpPr>
        <p:grpSpPr>
          <a:xfrm>
            <a:off x="3321170" y="1054817"/>
            <a:ext cx="1828800" cy="36576"/>
            <a:chOff x="3657600" y="4540249"/>
            <a:chExt cx="1828800" cy="36576"/>
          </a:xfrm>
        </p:grpSpPr>
        <p:sp>
          <p:nvSpPr>
            <p:cNvPr id="9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8879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-319266"/>
            <a:ext cx="2686050" cy="29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AAF8-BD58-4E67-BB0E-D007F75E99D8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EF7B-DA52-4277-B5AC-5E3A41D63E83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9604-5734-4270-A187-579CCC81EF97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3" r:id="rId3"/>
    <p:sldLayoutId id="2147483674" r:id="rId4"/>
    <p:sldLayoutId id="2147483662" r:id="rId5"/>
    <p:sldLayoutId id="2147483672" r:id="rId6"/>
    <p:sldLayoutId id="214748367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i="1" dirty="0" err="1" smtClean="0"/>
              <a:t>앱인벤터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AppInventor</a:t>
            </a:r>
            <a:r>
              <a:rPr lang="en-US" altLang="ko-KR" i="1" dirty="0" smtClean="0"/>
              <a:t>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앱인벤터</a:t>
            </a:r>
            <a:r>
              <a:rPr lang="en-US" altLang="ko-KR" dirty="0"/>
              <a:t>(App Inventor)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ko-KR" altLang="en-US" dirty="0" err="1"/>
              <a:t>구글과</a:t>
            </a:r>
            <a:r>
              <a:rPr lang="ko-KR" altLang="en-US" dirty="0"/>
              <a:t> </a:t>
            </a:r>
            <a:r>
              <a:rPr lang="en-US" altLang="ko-KR" dirty="0"/>
              <a:t>MIT</a:t>
            </a:r>
            <a:r>
              <a:rPr lang="ko-KR" altLang="en-US" dirty="0"/>
              <a:t>가 공동으로 개발을 주도하고 </a:t>
            </a:r>
            <a:r>
              <a:rPr lang="en-US" altLang="ko-KR" dirty="0"/>
              <a:t>MIT</a:t>
            </a:r>
            <a:r>
              <a:rPr lang="ko-KR" altLang="en-US" dirty="0"/>
              <a:t>에서 웹</a:t>
            </a:r>
            <a:r>
              <a:rPr lang="en-US" altLang="ko-KR" dirty="0"/>
              <a:t>(web) </a:t>
            </a:r>
            <a:r>
              <a:rPr lang="ko-KR" altLang="en-US" dirty="0"/>
              <a:t>서비스로 제공되고 있는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 도구이며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 fontAlgn="base">
              <a:lnSpc>
                <a:spcPct val="100000"/>
              </a:lnSpc>
            </a:pPr>
            <a:r>
              <a:rPr lang="ko-KR" altLang="en-US" dirty="0"/>
              <a:t>오픈 소스 프로그램으로 전문적인 프로그래밍 지식이 없는 초보자도 </a:t>
            </a:r>
            <a:r>
              <a:rPr lang="ko-KR" altLang="en-US" dirty="0" err="1"/>
              <a:t>웹브라우저를</a:t>
            </a:r>
            <a:r>
              <a:rPr lang="ko-KR" altLang="en-US" dirty="0"/>
              <a:t> 통해 손쉽게 </a:t>
            </a:r>
            <a:r>
              <a:rPr lang="ko-KR" altLang="en-US" dirty="0" err="1"/>
              <a:t>안드로이드폰용</a:t>
            </a:r>
            <a:r>
              <a:rPr lang="ko-KR" altLang="en-US" dirty="0"/>
              <a:t>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fontAlgn="base">
              <a:lnSpc>
                <a:spcPct val="100000"/>
              </a:lnSpc>
            </a:pP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err="1"/>
              <a:t>인벤터</a:t>
            </a:r>
            <a:r>
              <a:rPr lang="ko-KR" altLang="en-US" dirty="0"/>
              <a:t> 시작</a:t>
            </a:r>
          </a:p>
          <a:p>
            <a:pPr lvl="1" fontAlgn="base">
              <a:lnSpc>
                <a:spcPct val="100000"/>
              </a:lnSpc>
            </a:pPr>
            <a:r>
              <a:rPr lang="ko-KR" altLang="en-US" dirty="0"/>
              <a:t>크롬 브라우저에서 </a:t>
            </a:r>
            <a:r>
              <a:rPr lang="ko-KR" altLang="en-US" dirty="0" err="1"/>
              <a:t>구글</a:t>
            </a:r>
            <a:r>
              <a:rPr lang="ko-KR" altLang="en-US" dirty="0"/>
              <a:t> 계정으로 로그인</a:t>
            </a:r>
          </a:p>
          <a:p>
            <a:pPr lvl="1" fontAlgn="base">
              <a:lnSpc>
                <a:spcPct val="100000"/>
              </a:lnSpc>
            </a:pPr>
            <a:r>
              <a:rPr lang="en-US" altLang="ko-KR" dirty="0"/>
              <a:t>http://appinventor.mit.edu/ </a:t>
            </a:r>
            <a:r>
              <a:rPr lang="ko-KR" altLang="en-US" dirty="0"/>
              <a:t>로 접속</a:t>
            </a:r>
          </a:p>
          <a:p>
            <a:pPr lvl="1" fontAlgn="base">
              <a:lnSpc>
                <a:spcPct val="100000"/>
              </a:lnSpc>
            </a:pPr>
            <a:endParaRPr lang="ko-KR" altLang="en-US" dirty="0"/>
          </a:p>
          <a:p>
            <a:pPr lvl="1" fontAlgn="base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9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앱인벤터</a:t>
            </a:r>
            <a:r>
              <a:rPr lang="ko-KR" altLang="en-US" dirty="0"/>
              <a:t> 디자이너</a:t>
            </a:r>
            <a:r>
              <a:rPr lang="en-US" altLang="ko-KR" dirty="0"/>
              <a:t>(Designer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9997" y="1387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8401360" descr="EMB000010fcbe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" y="1988840"/>
            <a:ext cx="45370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18584" y="2107704"/>
            <a:ext cx="2841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팔레트(Palette)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뷰어</a:t>
            </a:r>
            <a:r>
              <a:rPr lang="ko-KR" altLang="en-US" dirty="0"/>
              <a:t>(Viewer)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컴포넌트(Components) 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미디어(Media)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프로퍼티</a:t>
            </a:r>
            <a:r>
              <a:rPr lang="ko-KR" altLang="en-US" dirty="0"/>
              <a:t>(Properties) 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디자이너(Designer)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블록(Blocks) </a:t>
            </a:r>
          </a:p>
        </p:txBody>
      </p:sp>
    </p:spTree>
    <p:extLst>
      <p:ext uri="{BB962C8B-B14F-4D97-AF65-F5344CB8AC3E}">
        <p14:creationId xmlns:p14="http://schemas.microsoft.com/office/powerpoint/2010/main" val="24324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 </a:t>
            </a:r>
            <a:r>
              <a:rPr lang="en-US" altLang="ko-KR" dirty="0" smtClean="0"/>
              <a:t>On Off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1046" y="1371600"/>
            <a:ext cx="3434303" cy="4805363"/>
          </a:xfrm>
        </p:spPr>
        <p:txBody>
          <a:bodyPr/>
          <a:lstStyle/>
          <a:p>
            <a:r>
              <a:rPr lang="en-US" altLang="ko-KR" dirty="0" smtClean="0"/>
              <a:t>On Off </a:t>
            </a:r>
            <a:r>
              <a:rPr lang="ko-KR" altLang="en-US" dirty="0" smtClean="0"/>
              <a:t>이미지를 선택하면 해당하는 정보가 </a:t>
            </a:r>
            <a:r>
              <a:rPr lang="ko-KR" altLang="en-US" dirty="0" err="1" smtClean="0"/>
              <a:t>파이어베이스에</a:t>
            </a:r>
            <a:r>
              <a:rPr lang="ko-KR" altLang="en-US" dirty="0" smtClean="0"/>
              <a:t> 기록되어 아두이노 장비와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9" y="1371600"/>
            <a:ext cx="1572412" cy="2549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04" y="1371600"/>
            <a:ext cx="2590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앱인벤터에서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파이어베이스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0" y="1594651"/>
            <a:ext cx="2571750" cy="3819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03" y="1594651"/>
            <a:ext cx="3687457" cy="3907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9513" y="2554664"/>
            <a:ext cx="1310326" cy="688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3665" y="3337089"/>
            <a:ext cx="1168925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3664" y="5310481"/>
            <a:ext cx="1168925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꺾인 연결선 10"/>
          <p:cNvCxnSpPr/>
          <p:nvPr/>
        </p:nvCxnSpPr>
        <p:spPr>
          <a:xfrm rot="10800000" flipV="1">
            <a:off x="2601798" y="3440783"/>
            <a:ext cx="3751866" cy="1036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1"/>
          </p:cNvCxnSpPr>
          <p:nvPr/>
        </p:nvCxnSpPr>
        <p:spPr>
          <a:xfrm rot="10800000">
            <a:off x="2601798" y="2884602"/>
            <a:ext cx="3751866" cy="2529574"/>
          </a:xfrm>
          <a:prstGeom prst="bentConnector3">
            <a:avLst>
              <a:gd name="adj1" fmla="val 723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현재상태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3" y="1515986"/>
            <a:ext cx="7738719" cy="4736489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677212" y="1578990"/>
            <a:ext cx="405353" cy="14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82565" y="1465025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확인버튼이 눌러지면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6848" y="20322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파이어베이스데이터변경이생기면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920033" y="2450969"/>
            <a:ext cx="245097" cy="216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상태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3934"/>
            <a:ext cx="7953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5705</TotalTime>
  <Words>123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앱인벤터(AppInventor)</vt:lpstr>
      <vt:lpstr>앱인벤터(App Inventor)</vt:lpstr>
      <vt:lpstr>앱인벤터 디자이너(Designer)</vt:lpstr>
      <vt:lpstr>아두이노 On Off </vt:lpstr>
      <vt:lpstr>앱인벤터에서 파이어베이스 설정</vt:lpstr>
      <vt:lpstr>파이어베이스 현재상태</vt:lpstr>
      <vt:lpstr>파이어베이스 상태 변경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김경민</cp:lastModifiedBy>
  <cp:revision>130</cp:revision>
  <cp:lastPrinted>2017-09-07T08:41:57Z</cp:lastPrinted>
  <dcterms:created xsi:type="dcterms:W3CDTF">2016-05-09T07:39:16Z</dcterms:created>
  <dcterms:modified xsi:type="dcterms:W3CDTF">2017-11-13T03:29:15Z</dcterms:modified>
</cp:coreProperties>
</file>