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792913" cy="99250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8C1"/>
    <a:srgbClr val="D1204E"/>
    <a:srgbClr val="E28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869" autoAdjust="0"/>
  </p:normalViewPr>
  <p:slideViewPr>
    <p:cSldViewPr snapToGrid="0">
      <p:cViewPr varScale="1">
        <p:scale>
          <a:sx n="81" d="100"/>
          <a:sy n="81" d="100"/>
        </p:scale>
        <p:origin x="152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6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7745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A96B-B36C-47A2-937B-ABFB6958D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85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7745" y="0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8BD84-E6E4-40EF-8BC3-44A92798B678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39838"/>
            <a:ext cx="4465637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92" y="4776431"/>
            <a:ext cx="543433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7745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7FD7E-4838-44B9-A039-A148B3516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7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083"/>
            <a:ext cx="9143999" cy="72601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326" y="2833563"/>
            <a:ext cx="4274389" cy="135341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076" y="5434641"/>
            <a:ext cx="4507301" cy="696246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2942-6337-4825-B44D-CE71D31EA9C5}" type="datetime1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F62-D8C2-467A-91EE-DD62D57BCF50}" type="datetime1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0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6B26-CFFF-4248-A5D8-BFF6A4DE6366}" type="datetime1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3CBC-191C-4C94-BCC8-B1C112FD9D09}" type="datetime1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F023-FBAB-46FC-B7F6-EB2AC36FEA7A}" type="datetime1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5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9A5E-5AA6-4529-9FBE-BA8050293DE5}" type="datetime1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5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768D-6361-4F25-891E-2259E2D41F90}" type="datetime1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0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013432"/>
            <a:ext cx="5809502" cy="1791930"/>
          </a:xfrm>
        </p:spPr>
        <p:txBody>
          <a:bodyPr anchor="ctr" anchorCtr="0">
            <a:normAutofit/>
          </a:bodyPr>
          <a:lstStyle>
            <a:lvl1pPr algn="ctr">
              <a:defRPr sz="4400" b="1">
                <a:solidFill>
                  <a:srgbClr val="11B8C1"/>
                </a:solidFill>
                <a:effectLst>
                  <a:reflection blurRad="6350" stA="50000" endA="300" endPos="50000" dist="60007" dir="5400000" sy="-100000" algn="bl" rotWithShape="0"/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2942-6337-4825-B44D-CE71D31EA9C5}" type="datetime1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016" y="1090540"/>
            <a:ext cx="3534084" cy="3938659"/>
          </a:xfrm>
          <a:prstGeom prst="rect">
            <a:avLst/>
          </a:prstGeom>
        </p:spPr>
      </p:pic>
      <p:sp>
        <p:nvSpPr>
          <p:cNvPr id="53" name="타원 52"/>
          <p:cNvSpPr/>
          <p:nvPr userDrawn="1"/>
        </p:nvSpPr>
        <p:spPr>
          <a:xfrm>
            <a:off x="8523977" y="145154"/>
            <a:ext cx="421615" cy="406938"/>
          </a:xfrm>
          <a:prstGeom prst="ellipse">
            <a:avLst/>
          </a:prstGeom>
          <a:solidFill>
            <a:srgbClr val="D1204E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8539072" y="145154"/>
            <a:ext cx="406520" cy="396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A03E6-067A-412B-917E-5C256D9854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7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96" y="-218333"/>
            <a:ext cx="2156604" cy="2403488"/>
          </a:xfrm>
          <a:prstGeom prst="rect">
            <a:avLst/>
          </a:prstGeom>
        </p:spPr>
      </p:pic>
      <p:sp>
        <p:nvSpPr>
          <p:cNvPr id="16" name="타원 15"/>
          <p:cNvSpPr/>
          <p:nvPr userDrawn="1"/>
        </p:nvSpPr>
        <p:spPr>
          <a:xfrm>
            <a:off x="8523977" y="145154"/>
            <a:ext cx="421615" cy="406938"/>
          </a:xfrm>
          <a:prstGeom prst="ellipse">
            <a:avLst/>
          </a:prstGeom>
          <a:solidFill>
            <a:srgbClr val="D1204E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87214" cy="618284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01BC-C29B-4286-89CF-AE6CA8D591CD}" type="datetime1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072" y="145154"/>
            <a:ext cx="406520" cy="39681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D5A03E6-067A-412B-917E-5C256D9854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8" name="Group 1"/>
          <p:cNvGrpSpPr/>
          <p:nvPr userDrawn="1"/>
        </p:nvGrpSpPr>
        <p:grpSpPr>
          <a:xfrm>
            <a:off x="628650" y="983411"/>
            <a:ext cx="1828800" cy="36576"/>
            <a:chOff x="3657600" y="4540249"/>
            <a:chExt cx="1828800" cy="36576"/>
          </a:xfrm>
        </p:grpSpPr>
        <p:sp>
          <p:nvSpPr>
            <p:cNvPr id="9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Rectangle 35"/>
            <p:cNvSpPr/>
            <p:nvPr/>
          </p:nvSpPr>
          <p:spPr>
            <a:xfrm>
              <a:off x="3962627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Rectangle 36"/>
            <p:cNvSpPr/>
            <p:nvPr/>
          </p:nvSpPr>
          <p:spPr>
            <a:xfrm>
              <a:off x="4267654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Rectangle 37"/>
            <p:cNvSpPr/>
            <p:nvPr/>
          </p:nvSpPr>
          <p:spPr>
            <a:xfrm>
              <a:off x="4572681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3" name="Rectangle 38"/>
            <p:cNvSpPr/>
            <p:nvPr/>
          </p:nvSpPr>
          <p:spPr>
            <a:xfrm>
              <a:off x="4877708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</p:spTree>
    <p:extLst>
      <p:ext uri="{BB962C8B-B14F-4D97-AF65-F5344CB8AC3E}">
        <p14:creationId xmlns:p14="http://schemas.microsoft.com/office/powerpoint/2010/main" val="310246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 userDrawn="1"/>
        </p:nvSpPr>
        <p:spPr>
          <a:xfrm>
            <a:off x="8523977" y="145154"/>
            <a:ext cx="421615" cy="406938"/>
          </a:xfrm>
          <a:prstGeom prst="ellipse">
            <a:avLst/>
          </a:prstGeom>
          <a:solidFill>
            <a:srgbClr val="D1204E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87214" cy="618284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01BC-C29B-4286-89CF-AE6CA8D591CD}" type="datetime1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072" y="145154"/>
            <a:ext cx="406520" cy="39681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D5A03E6-067A-412B-917E-5C256D9854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8" name="Group 1"/>
          <p:cNvGrpSpPr/>
          <p:nvPr userDrawn="1"/>
        </p:nvGrpSpPr>
        <p:grpSpPr>
          <a:xfrm>
            <a:off x="3321170" y="1054817"/>
            <a:ext cx="1828800" cy="36576"/>
            <a:chOff x="3657600" y="4540249"/>
            <a:chExt cx="1828800" cy="36576"/>
          </a:xfrm>
        </p:grpSpPr>
        <p:sp>
          <p:nvSpPr>
            <p:cNvPr id="9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Rectangle 35"/>
            <p:cNvSpPr/>
            <p:nvPr/>
          </p:nvSpPr>
          <p:spPr>
            <a:xfrm>
              <a:off x="3962627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Rectangle 36"/>
            <p:cNvSpPr/>
            <p:nvPr/>
          </p:nvSpPr>
          <p:spPr>
            <a:xfrm>
              <a:off x="4267654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Rectangle 37"/>
            <p:cNvSpPr/>
            <p:nvPr/>
          </p:nvSpPr>
          <p:spPr>
            <a:xfrm>
              <a:off x="4572681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3" name="Rectangle 38"/>
            <p:cNvSpPr/>
            <p:nvPr/>
          </p:nvSpPr>
          <p:spPr>
            <a:xfrm>
              <a:off x="4877708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</p:spTree>
    <p:extLst>
      <p:ext uri="{BB962C8B-B14F-4D97-AF65-F5344CB8AC3E}">
        <p14:creationId xmlns:p14="http://schemas.microsoft.com/office/powerpoint/2010/main" val="388792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 userDrawn="1"/>
        </p:nvSpPr>
        <p:spPr>
          <a:xfrm>
            <a:off x="8523977" y="145154"/>
            <a:ext cx="421615" cy="406938"/>
          </a:xfrm>
          <a:prstGeom prst="ellipse">
            <a:avLst/>
          </a:prstGeom>
          <a:solidFill>
            <a:srgbClr val="D1204E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01BC-C29B-4286-89CF-AE6CA8D591CD}" type="datetime1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072" y="145154"/>
            <a:ext cx="406520" cy="39681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D5A03E6-067A-412B-917E-5C256D9854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4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 userDrawn="1"/>
        </p:nvSpPr>
        <p:spPr>
          <a:xfrm>
            <a:off x="8523977" y="145154"/>
            <a:ext cx="421615" cy="406938"/>
          </a:xfrm>
          <a:prstGeom prst="ellipse">
            <a:avLst/>
          </a:prstGeom>
          <a:solidFill>
            <a:srgbClr val="D1204E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01BC-C29B-4286-89CF-AE6CA8D591CD}" type="datetime1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072" y="145154"/>
            <a:ext cx="406520" cy="39681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D5A03E6-067A-412B-917E-5C256D9854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-319266"/>
            <a:ext cx="2686050" cy="29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AAF8-BD58-4E67-BB0E-D007F75E99D8}" type="datetime1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EF7B-DA52-4277-B5AC-5E3A41D63E83}" type="datetime1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9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94A-CCBD-4AA1-A4EF-A93C6B23D63F}" type="datetime1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9604-5734-4270-A187-579CCC81EF97}" type="datetime1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72" r:id="rId5"/>
    <p:sldLayoutId id="2147483675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TinkerCAD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err="1" smtClean="0"/>
              <a:t>주사위만들기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3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주사위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38" y="2347275"/>
            <a:ext cx="3251128" cy="28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문제해결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34" y="1886637"/>
            <a:ext cx="62960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4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90" y="1440582"/>
            <a:ext cx="44386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5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문제해결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62" y="1305512"/>
            <a:ext cx="5702431" cy="512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4988</TotalTime>
  <Words>12</Words>
  <Application>Microsoft Office PowerPoint</Application>
  <PresentationFormat>화면 슬라이드 쇼(4:3)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TinkerCAD  주사위만들기</vt:lpstr>
      <vt:lpstr>해결문제</vt:lpstr>
      <vt:lpstr>문제해결</vt:lpstr>
      <vt:lpstr>해결문제</vt:lpstr>
      <vt:lpstr>문제해결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김경민</dc:creator>
  <cp:lastModifiedBy>김경민</cp:lastModifiedBy>
  <cp:revision>97</cp:revision>
  <cp:lastPrinted>2016-05-12T11:00:35Z</cp:lastPrinted>
  <dcterms:created xsi:type="dcterms:W3CDTF">2016-05-09T07:39:16Z</dcterms:created>
  <dcterms:modified xsi:type="dcterms:W3CDTF">2017-08-27T02:23:11Z</dcterms:modified>
</cp:coreProperties>
</file>