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DFF"/>
    <a:srgbClr val="005BAA"/>
    <a:srgbClr val="00A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33" autoAdjust="0"/>
  </p:normalViewPr>
  <p:slideViewPr>
    <p:cSldViewPr>
      <p:cViewPr varScale="1">
        <p:scale>
          <a:sx n="72" d="100"/>
          <a:sy n="72" d="100"/>
        </p:scale>
        <p:origin x="-176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345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525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42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ko-KR" altLang="en-US" b="0" dirty="0" smtClean="0"/>
              <a:t>인터프리터</a:t>
            </a:r>
            <a:endParaRPr lang="en-US" altLang="ko-KR" b="0" dirty="0" smtClean="0"/>
          </a:p>
          <a:p>
            <a:pPr marL="228600" indent="-228600">
              <a:buAutoNum type="arabicParenBoth"/>
            </a:pPr>
            <a:r>
              <a:rPr lang="ko-KR" altLang="en-US" b="0" dirty="0" smtClean="0"/>
              <a:t>코미디</a:t>
            </a:r>
            <a:endParaRPr lang="en-US" altLang="ko-KR" b="0" dirty="0" smtClean="0"/>
          </a:p>
          <a:p>
            <a:pPr marL="228600" indent="-228600">
              <a:buAutoNum type="arabicParenBoth"/>
            </a:pPr>
            <a:r>
              <a:rPr lang="ko-KR" altLang="en-US" b="0" dirty="0" smtClean="0"/>
              <a:t>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91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89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764715"/>
            <a:ext cx="6400800" cy="74440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8B3-C625-4058-9D7F-255D7D9F2314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A16C-9658-424F-BD73-BDA6EA7D8E25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4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61CF-0821-464C-B260-2B57DB8AE790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51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BBD9-EF57-4BB5-BA23-4955199CFE26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7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152128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2348880"/>
            <a:ext cx="7776864" cy="280831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005B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3512-1CF5-494D-9D03-A33CB995A92C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6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869159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4857403"/>
          </a:xfrm>
        </p:spPr>
        <p:txBody>
          <a:bodyPr/>
          <a:lstStyle>
            <a:lvl1pPr>
              <a:defRPr b="1">
                <a:solidFill>
                  <a:srgbClr val="005BAA"/>
                </a:solidFill>
              </a:defRPr>
            </a:lvl1pPr>
            <a:lvl2pPr>
              <a:defRPr sz="3000" b="1"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75240" cy="72008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B4E7-4309-44D8-9A06-52294865D5E7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9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2419-0B92-4853-BEE6-647320C025B3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5A44-12E5-4B1B-82D7-A8FE18D6B488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1EA-07F8-47AF-A8A3-9781BD71220D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1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09B8-7716-4C2F-AC06-D88AF4425F2C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21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C410-A8CC-4533-B432-03E57FD97689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1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264-BE80-46F2-AFB4-E8DB0076ADA0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B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179512" y="188640"/>
            <a:ext cx="8784976" cy="6480720"/>
          </a:xfrm>
          <a:prstGeom prst="roundRect">
            <a:avLst>
              <a:gd name="adj" fmla="val 40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CA82-5280-4944-8905-6FF99D67EE82}" type="datetime1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컴퓨터시스템입문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김경민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8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3423341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93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파일 닫기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생</a:t>
            </a:r>
            <a:r>
              <a:rPr lang="ko-KR" altLang="en-US" dirty="0"/>
              <a:t>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1916832"/>
            <a:ext cx="487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객체 </a:t>
            </a:r>
            <a:r>
              <a:rPr lang="en-US" altLang="ko-KR" dirty="0"/>
              <a:t>= open(</a:t>
            </a:r>
            <a:r>
              <a:rPr lang="ko-KR" altLang="en-US" dirty="0"/>
              <a:t>파일 이름</a:t>
            </a:r>
            <a:r>
              <a:rPr lang="en-US" altLang="ko-KR" dirty="0"/>
              <a:t>, </a:t>
            </a:r>
            <a:r>
              <a:rPr lang="ko-KR" altLang="en-US" dirty="0"/>
              <a:t>파일 열기 모드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2420888"/>
            <a:ext cx="64960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76323" y="4797152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.close()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15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파일출력함수 </a:t>
            </a:r>
            <a:r>
              <a:rPr lang="en-US" altLang="ko-KR" dirty="0" smtClean="0"/>
              <a:t>: write()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파일열기모드 </a:t>
            </a:r>
            <a:r>
              <a:rPr lang="en-US" altLang="ko-KR" dirty="0" smtClean="0"/>
              <a:t>: w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출력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31103"/>
            <a:ext cx="37338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31103"/>
            <a:ext cx="34766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75373"/>
            <a:ext cx="35909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62671"/>
            <a:ext cx="37338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05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273630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파일입력함수</a:t>
            </a:r>
            <a:endParaRPr lang="en-US" altLang="ko-KR" dirty="0"/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(): </a:t>
            </a:r>
            <a:r>
              <a:rPr lang="ko-KR" altLang="en-US" dirty="0"/>
              <a:t>파일의 첫 번째 줄을 읽어 출력하는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en-US" altLang="ko-KR" dirty="0" err="1"/>
              <a:t>readlines</a:t>
            </a:r>
            <a:r>
              <a:rPr lang="en-US" altLang="ko-KR" dirty="0"/>
              <a:t>(): </a:t>
            </a:r>
            <a:r>
              <a:rPr lang="ko-KR" altLang="en-US" dirty="0"/>
              <a:t>파일의 모든 라인을 읽어서 각각의 줄을 요소로 갖는 리스트로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lvl="1"/>
            <a:r>
              <a:rPr lang="en-US" altLang="ko-KR" dirty="0" err="1"/>
              <a:t>f.read</a:t>
            </a:r>
            <a:r>
              <a:rPr lang="en-US" altLang="ko-KR" dirty="0"/>
              <a:t>(): </a:t>
            </a:r>
            <a:r>
              <a:rPr lang="ko-KR" altLang="en-US" dirty="0"/>
              <a:t>파일의 내용 전체를 문자열로 리턴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입력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86238"/>
            <a:ext cx="23526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186238"/>
            <a:ext cx="20574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193974"/>
            <a:ext cx="1933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92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성명과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, C</a:t>
            </a:r>
            <a:r>
              <a:rPr lang="ko-KR" altLang="en-US" dirty="0" smtClean="0"/>
              <a:t>성적을 </a:t>
            </a:r>
            <a:r>
              <a:rPr lang="ko-KR" altLang="en-US" dirty="0" err="1" smtClean="0"/>
              <a:t>입력받아서</a:t>
            </a:r>
            <a:r>
              <a:rPr lang="ko-KR" altLang="en-US" dirty="0" smtClean="0"/>
              <a:t> 합계를 계산하여 파일을 생성하세요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누적해서 파일 생성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</a:t>
            </a:r>
            <a:r>
              <a:rPr lang="ko-KR" altLang="en-US" dirty="0"/>
              <a:t>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37338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39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</a:t>
            </a:r>
            <a:r>
              <a:rPr lang="en-US" altLang="ko-KR" dirty="0" smtClean="0"/>
              <a:t>dust201809.txt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09</a:t>
            </a:r>
            <a:r>
              <a:rPr lang="ko-KR" altLang="en-US" dirty="0" smtClean="0"/>
              <a:t>월 지역별 미세먼지 대기오염이다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대기오염 평균을 구하시오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66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b="0" dirty="0" err="1"/>
              <a:t>파이썬</a:t>
            </a:r>
            <a:r>
              <a:rPr lang="en-US" altLang="ko-KR" b="0" dirty="0"/>
              <a:t>(Python)</a:t>
            </a:r>
            <a:r>
              <a:rPr lang="ko-KR" altLang="en-US" b="0" dirty="0"/>
              <a:t>은 </a:t>
            </a:r>
            <a:r>
              <a:rPr lang="en-US" altLang="ko-KR" b="0" dirty="0"/>
              <a:t>1990</a:t>
            </a:r>
            <a:r>
              <a:rPr lang="ko-KR" altLang="en-US" b="0" dirty="0"/>
              <a:t>년 암스테르담의 </a:t>
            </a:r>
            <a:r>
              <a:rPr lang="ko-KR" altLang="en-US" b="0" dirty="0" err="1"/>
              <a:t>귀도반로섬</a:t>
            </a:r>
            <a:r>
              <a:rPr lang="en-US" altLang="ko-KR" b="0" dirty="0"/>
              <a:t>(Guido Van Rossum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이 </a:t>
            </a:r>
            <a:r>
              <a:rPr lang="ko-KR" altLang="en-US" b="0" dirty="0"/>
              <a:t>개발한 </a:t>
            </a:r>
            <a:r>
              <a:rPr lang="en-US" altLang="ko-KR" b="0" dirty="0" smtClean="0"/>
              <a:t>(1)</a:t>
            </a:r>
            <a:r>
              <a:rPr lang="ko-KR" altLang="en-US" b="0" dirty="0" smtClean="0"/>
              <a:t>언어이다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b="0" dirty="0" smtClean="0"/>
          </a:p>
          <a:p>
            <a:pPr>
              <a:lnSpc>
                <a:spcPct val="120000"/>
              </a:lnSpc>
            </a:pPr>
            <a:r>
              <a:rPr lang="ko-KR" altLang="en-US" b="0" dirty="0" err="1" smtClean="0"/>
              <a:t>귀도는</a:t>
            </a:r>
            <a:r>
              <a:rPr lang="ko-KR" altLang="en-US" b="0" dirty="0" smtClean="0"/>
              <a:t> </a:t>
            </a:r>
            <a:r>
              <a:rPr lang="ko-KR" altLang="en-US" b="0" dirty="0" err="1"/>
              <a:t>파이썬이라는</a:t>
            </a:r>
            <a:r>
              <a:rPr lang="ko-KR" altLang="en-US" b="0" dirty="0"/>
              <a:t> 이름을 자신이 좋아하는 </a:t>
            </a:r>
            <a:r>
              <a:rPr lang="en-US" altLang="ko-KR" b="0" dirty="0" smtClean="0"/>
              <a:t>(2)</a:t>
            </a:r>
            <a:r>
              <a:rPr lang="ko-KR" altLang="en-US" b="0" dirty="0" smtClean="0"/>
              <a:t>쇼인 </a:t>
            </a:r>
            <a:r>
              <a:rPr lang="en-US" altLang="ko-KR" b="0" dirty="0"/>
              <a:t>"</a:t>
            </a:r>
            <a:r>
              <a:rPr lang="ko-KR" altLang="en-US" b="0" dirty="0" err="1"/>
              <a:t>몬티</a:t>
            </a:r>
            <a:r>
              <a:rPr lang="ko-KR" altLang="en-US" b="0" dirty="0"/>
              <a:t> </a:t>
            </a:r>
            <a:r>
              <a:rPr lang="ko-KR" altLang="en-US" b="0" dirty="0" err="1"/>
              <a:t>파이썬의</a:t>
            </a:r>
            <a:r>
              <a:rPr lang="ko-KR" altLang="en-US" b="0" dirty="0"/>
              <a:t> 날아다니는 서커스</a:t>
            </a:r>
            <a:r>
              <a:rPr lang="en-US" altLang="ko-KR" b="0" dirty="0"/>
              <a:t>(Monty Python’s Flying Circus)"</a:t>
            </a:r>
            <a:r>
              <a:rPr lang="ko-KR" altLang="en-US" b="0" dirty="0"/>
              <a:t>에서 따왔다고 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>
              <a:lnSpc>
                <a:spcPct val="120000"/>
              </a:lnSpc>
            </a:pPr>
            <a:endParaRPr lang="en-US" altLang="ko-KR" b="0" dirty="0" smtClean="0"/>
          </a:p>
          <a:p>
            <a:pPr>
              <a:lnSpc>
                <a:spcPct val="120000"/>
              </a:lnSpc>
            </a:pPr>
            <a:r>
              <a:rPr lang="ko-KR" altLang="en-US" b="0" dirty="0" err="1" smtClean="0"/>
              <a:t>파이썬의</a:t>
            </a:r>
            <a:r>
              <a:rPr lang="ko-KR" altLang="en-US" b="0" dirty="0" smtClean="0"/>
              <a:t> </a:t>
            </a:r>
            <a:r>
              <a:rPr lang="ko-KR" altLang="en-US" b="0" dirty="0"/>
              <a:t>사전적인 의미는 고대 신화에 나오는 </a:t>
            </a:r>
            <a:r>
              <a:rPr lang="ko-KR" altLang="en-US" b="0" dirty="0" err="1"/>
              <a:t>파르나소스</a:t>
            </a:r>
            <a:r>
              <a:rPr lang="ko-KR" altLang="en-US" b="0" dirty="0"/>
              <a:t> 산의 동굴에 살던 큰 </a:t>
            </a:r>
            <a:r>
              <a:rPr lang="en-US" altLang="ko-KR" b="0" dirty="0" smtClean="0"/>
              <a:t>(3)</a:t>
            </a:r>
            <a:r>
              <a:rPr lang="ko-KR" altLang="en-US" b="0" dirty="0" smtClean="0"/>
              <a:t>을 </a:t>
            </a:r>
            <a:r>
              <a:rPr lang="ko-KR" altLang="en-US" b="0" dirty="0"/>
              <a:t>뜻하며</a:t>
            </a:r>
            <a:r>
              <a:rPr lang="en-US" altLang="ko-KR" b="0" dirty="0"/>
              <a:t>, </a:t>
            </a:r>
            <a:r>
              <a:rPr lang="ko-KR" altLang="en-US" b="0" dirty="0"/>
              <a:t>아폴로 신이 </a:t>
            </a:r>
            <a:r>
              <a:rPr lang="ko-KR" altLang="en-US" b="0" dirty="0" err="1"/>
              <a:t>델파이에서</a:t>
            </a:r>
            <a:r>
              <a:rPr lang="ko-KR" altLang="en-US" b="0" dirty="0"/>
              <a:t> </a:t>
            </a:r>
            <a:r>
              <a:rPr lang="ko-KR" altLang="en-US" b="0" dirty="0" err="1"/>
              <a:t>파이썬을</a:t>
            </a:r>
            <a:r>
              <a:rPr lang="ko-KR" altLang="en-US" b="0" dirty="0"/>
              <a:t> 퇴치했다는 이야기가 전해지고 있다</a:t>
            </a:r>
            <a:r>
              <a:rPr lang="en-US" altLang="ko-KR" b="0" dirty="0"/>
              <a:t>. </a:t>
            </a:r>
            <a:r>
              <a:rPr lang="ko-KR" altLang="en-US" b="0" dirty="0"/>
              <a:t>대부분의 </a:t>
            </a:r>
            <a:r>
              <a:rPr lang="ko-KR" altLang="en-US" b="0" dirty="0" err="1"/>
              <a:t>파이썬</a:t>
            </a:r>
            <a:r>
              <a:rPr lang="ko-KR" altLang="en-US" b="0" dirty="0"/>
              <a:t> 책 표지와 아이콘이 뱀 모양으로 그려져 있는 이유가 여기에 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퀴즈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0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50" y="1340768"/>
            <a:ext cx="1897208" cy="27814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356992"/>
            <a:ext cx="7502120" cy="205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://www.python.org/downloads/windows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아나콘다</a:t>
            </a:r>
            <a:endParaRPr lang="en-US" altLang="ko-KR" dirty="0" smtClean="0"/>
          </a:p>
          <a:p>
            <a:pPr lvl="2"/>
            <a:r>
              <a:rPr lang="en-US" altLang="ko-KR" b="0" dirty="0" smtClean="0"/>
              <a:t>Python </a:t>
            </a:r>
            <a:r>
              <a:rPr lang="ko-KR" altLang="en-US" b="0" dirty="0"/>
              <a:t>기본 패키지에 각종 수학</a:t>
            </a:r>
            <a:r>
              <a:rPr lang="en-US" altLang="ko-KR" b="0" dirty="0"/>
              <a:t>/</a:t>
            </a:r>
            <a:r>
              <a:rPr lang="ko-KR" altLang="en-US" b="0" dirty="0"/>
              <a:t>과학 라이브러리들을 같이 </a:t>
            </a:r>
            <a:r>
              <a:rPr lang="ko-KR" altLang="en-US" b="0" dirty="0" err="1"/>
              <a:t>패키징해서</a:t>
            </a:r>
            <a:r>
              <a:rPr lang="ko-KR" altLang="en-US" b="0" dirty="0"/>
              <a:t> 배포하는 </a:t>
            </a:r>
            <a:r>
              <a:rPr lang="ko-KR" altLang="en-US" b="0" dirty="0" smtClean="0"/>
              <a:t>버전</a:t>
            </a:r>
            <a:endParaRPr lang="en-US" altLang="ko-KR" b="0" dirty="0" smtClean="0"/>
          </a:p>
          <a:p>
            <a:pPr lvl="2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www.anaconda.com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IDE</a:t>
            </a:r>
          </a:p>
          <a:p>
            <a:pPr lvl="1"/>
            <a:r>
              <a:rPr lang="en-US" altLang="ko-KR" dirty="0"/>
              <a:t>https://sourceforge.net/projects/pyscripter/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https</a:t>
            </a:r>
            <a:r>
              <a:rPr lang="en-US" altLang="ko-KR" dirty="0"/>
              <a:t>://www.jetbrains.com/pycharm/download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70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은 인터프리터</a:t>
            </a:r>
            <a:r>
              <a:rPr lang="en-US" altLang="ko-KR" dirty="0" smtClean="0"/>
              <a:t>(interpreter)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명령해석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200800" cy="178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43" y="4509120"/>
            <a:ext cx="7060157" cy="163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4152765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컴파일 언어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76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인터프리터 사용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96618"/>
            <a:ext cx="7191375" cy="233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35" y="4077072"/>
            <a:ext cx="71913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92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출력함수 </a:t>
            </a:r>
            <a:r>
              <a:rPr lang="en-US" altLang="ko-KR" dirty="0" smtClean="0"/>
              <a:t>: print()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표준출력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3339633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544" y="2244617"/>
            <a:ext cx="3769303" cy="222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07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함수 </a:t>
            </a:r>
            <a:r>
              <a:rPr lang="en-US" altLang="ko-KR" dirty="0" smtClean="0"/>
              <a:t>: input()</a:t>
            </a:r>
          </a:p>
          <a:p>
            <a:pPr lvl="1"/>
            <a:r>
              <a:rPr lang="ko-KR" altLang="en-US" b="0" dirty="0"/>
              <a:t>사용자가 어떤 값을 입력하게 하고</a:t>
            </a:r>
            <a:r>
              <a:rPr lang="en-US" altLang="ko-KR" b="0" dirty="0"/>
              <a:t>, </a:t>
            </a:r>
            <a:r>
              <a:rPr lang="ko-KR" altLang="en-US" b="0" dirty="0"/>
              <a:t>그 값을 변수에 </a:t>
            </a:r>
            <a:r>
              <a:rPr lang="ko-KR" altLang="en-US" b="0" dirty="0" smtClean="0"/>
              <a:t>저장</a:t>
            </a:r>
            <a:endParaRPr lang="en-US" altLang="ko-KR" b="0" dirty="0" smtClean="0"/>
          </a:p>
          <a:p>
            <a:pPr lvl="1"/>
            <a:r>
              <a:rPr lang="en-US" altLang="ko-KR" dirty="0" smtClean="0"/>
              <a:t> input(“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”)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표준</a:t>
            </a:r>
            <a:r>
              <a:rPr lang="ko-KR" altLang="en-US" dirty="0"/>
              <a:t>입</a:t>
            </a:r>
            <a:r>
              <a:rPr lang="ko-KR" altLang="en-US" dirty="0" smtClean="0"/>
              <a:t>력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713841"/>
            <a:ext cx="254428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45024"/>
            <a:ext cx="3024336" cy="201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12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함수 </a:t>
            </a:r>
            <a:r>
              <a:rPr lang="en-US" altLang="ko-KR" dirty="0" smtClean="0"/>
              <a:t>: input()</a:t>
            </a:r>
          </a:p>
          <a:p>
            <a:pPr lvl="1"/>
            <a:r>
              <a:rPr lang="ko-KR" altLang="en-US" dirty="0" smtClean="0"/>
              <a:t>정수 입력 </a:t>
            </a:r>
            <a:r>
              <a:rPr lang="en-US" altLang="ko-KR" dirty="0"/>
              <a:t>:</a:t>
            </a:r>
            <a:r>
              <a:rPr lang="en-US" altLang="ko-KR" dirty="0" smtClean="0"/>
              <a:t> int(input(“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”))</a:t>
            </a:r>
          </a:p>
          <a:p>
            <a:pPr lvl="1"/>
            <a:r>
              <a:rPr lang="ko-KR" altLang="en-US" dirty="0" smtClean="0"/>
              <a:t>실수 입력</a:t>
            </a:r>
            <a:r>
              <a:rPr lang="en-US" altLang="ko-KR" dirty="0"/>
              <a:t> </a:t>
            </a:r>
            <a:r>
              <a:rPr lang="en-US" altLang="ko-KR" dirty="0" smtClean="0"/>
              <a:t>: float(input(“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”))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표준</a:t>
            </a:r>
            <a:r>
              <a:rPr lang="ko-KR" altLang="en-US" dirty="0"/>
              <a:t>입</a:t>
            </a:r>
            <a:r>
              <a:rPr lang="ko-KR" altLang="en-US" dirty="0" smtClean="0"/>
              <a:t>력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4984"/>
            <a:ext cx="2736304" cy="1203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216455"/>
            <a:ext cx="16192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869160"/>
            <a:ext cx="22764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863844"/>
            <a:ext cx="2933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30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292</Words>
  <Application>Microsoft Office PowerPoint</Application>
  <PresentationFormat>화면 슬라이드 쇼(4:3)</PresentationFormat>
  <Paragraphs>62</Paragraphs>
  <Slides>15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컴퓨터시스템입문</vt:lpstr>
      <vt:lpstr>Python 퀴즈</vt:lpstr>
      <vt:lpstr>Python</vt:lpstr>
      <vt:lpstr>Python </vt:lpstr>
      <vt:lpstr>Python 명령해석</vt:lpstr>
      <vt:lpstr>Python 인터프리터 사용</vt:lpstr>
      <vt:lpstr>Python 표준출력</vt:lpstr>
      <vt:lpstr>Python 표준입력</vt:lpstr>
      <vt:lpstr>Python 표준입력</vt:lpstr>
      <vt:lpstr>해결문제</vt:lpstr>
      <vt:lpstr>파일 생성</vt:lpstr>
      <vt:lpstr>파일 출력</vt:lpstr>
      <vt:lpstr>파일 입력</vt:lpstr>
      <vt:lpstr>해결문제</vt:lpstr>
      <vt:lpstr>해결문제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컴퓨팅 사고</dc:title>
  <dc:creator>Windows 사용자</dc:creator>
  <cp:lastModifiedBy>Windows 사용자</cp:lastModifiedBy>
  <cp:revision>49</cp:revision>
  <dcterms:created xsi:type="dcterms:W3CDTF">2018-12-18T06:38:30Z</dcterms:created>
  <dcterms:modified xsi:type="dcterms:W3CDTF">2019-03-11T14:08:41Z</dcterms:modified>
</cp:coreProperties>
</file>