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2" r:id="rId2"/>
  </p:sldMasterIdLst>
  <p:notesMasterIdLst>
    <p:notesMasterId r:id="rId13"/>
  </p:notesMasterIdLst>
  <p:sldIdLst>
    <p:sldId id="256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732">
          <p15:clr>
            <a:srgbClr val="A4A3A4"/>
          </p15:clr>
        </p15:guide>
        <p15:guide id="4" orient="horz" pos="3113">
          <p15:clr>
            <a:srgbClr val="A4A3A4"/>
          </p15:clr>
        </p15:guide>
        <p15:guide id="5" pos="2880">
          <p15:clr>
            <a:srgbClr val="A4A3A4"/>
          </p15:clr>
        </p15:guide>
        <p15:guide id="6" pos="715">
          <p15:clr>
            <a:srgbClr val="A4A3A4"/>
          </p15:clr>
        </p15:guide>
        <p15:guide id="7" pos="306">
          <p15:clr>
            <a:srgbClr val="A4A3A4"/>
          </p15:clr>
        </p15:guide>
        <p15:guide id="8" pos="396">
          <p15:clr>
            <a:srgbClr val="A4A3A4"/>
          </p15:clr>
        </p15:guide>
        <p15:guide id="9" pos="36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BE31"/>
    <a:srgbClr val="4F9818"/>
    <a:srgbClr val="CEA392"/>
    <a:srgbClr val="8CD066"/>
    <a:srgbClr val="B47258"/>
    <a:srgbClr val="F0E2DC"/>
    <a:srgbClr val="FFE89F"/>
    <a:srgbClr val="B8E6C7"/>
    <a:srgbClr val="2488A0"/>
    <a:srgbClr val="429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09" autoAdjust="0"/>
    <p:restoredTop sz="95630" autoAdjust="0"/>
  </p:normalViewPr>
  <p:slideViewPr>
    <p:cSldViewPr>
      <p:cViewPr varScale="1">
        <p:scale>
          <a:sx n="85" d="100"/>
          <a:sy n="85" d="100"/>
        </p:scale>
        <p:origin x="1661" y="48"/>
      </p:cViewPr>
      <p:guideLst>
        <p:guide orient="horz" pos="2160"/>
        <p:guide orient="horz" pos="436"/>
        <p:guide orient="horz" pos="732"/>
        <p:guide orient="horz" pos="3113"/>
        <p:guide pos="2880"/>
        <p:guide pos="715"/>
        <p:guide pos="306"/>
        <p:guide pos="396"/>
        <p:guide pos="36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3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93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3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E0AA9E7-BA95-495A-B463-993F255FC9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0965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439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96" name="Picture 80" descr="메인육각형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7" name="Picture 81" descr="메인육각형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8" name="Picture 82" descr="메인육각형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9" name="Picture 83" descr="메인진한원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8361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17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7213" y="1350963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8524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3" descr="간지패턴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-2403648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4" descr="간지상하단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79"/>
          <a:stretch>
            <a:fillRect/>
          </a:stretch>
        </p:blipFill>
        <p:spPr bwMode="auto">
          <a:xfrm>
            <a:off x="1587" y="-25260"/>
            <a:ext cx="9142413" cy="314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2" descr="간지상하단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10"/>
          <a:stretch>
            <a:fillRect/>
          </a:stretch>
        </p:blipFill>
        <p:spPr bwMode="auto">
          <a:xfrm>
            <a:off x="-2" y="3862387"/>
            <a:ext cx="9142413" cy="299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1142204" y="2636912"/>
            <a:ext cx="6858000" cy="1938992"/>
          </a:xfrm>
        </p:spPr>
        <p:txBody>
          <a:bodyPr anchor="t" anchorCtr="0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17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7213" y="1350963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26" y="295836"/>
            <a:ext cx="640873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 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41438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849" y="295836"/>
            <a:ext cx="604837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2555776" cy="18864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2533650" y="0"/>
            <a:ext cx="6610350" cy="18864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>
              <a:lumMod val="85000"/>
              <a:lumOff val="15000"/>
            </a:schemeClr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292929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292929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292929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83" descr="메인진한원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0963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26" y="295836"/>
            <a:ext cx="806472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 </a:t>
            </a:r>
            <a:endParaRPr lang="en-US" altLang="ko-KR" dirty="0" smtClean="0"/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0" y="0"/>
            <a:ext cx="2555776" cy="188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2533650" y="0"/>
            <a:ext cx="6610350" cy="18864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pic>
        <p:nvPicPr>
          <p:cNvPr id="13" name="Picture 80" descr="메인육각형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1" descr="메인육각형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2" descr="메인육각형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69" r:id="rId5"/>
    <p:sldLayoutId id="2147483670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Tx/>
        <a:buBlip>
          <a:blip r:embed="rId12"/>
        </a:buBlip>
        <a:defRPr kumimoji="1" sz="32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Tx/>
        <a:buBlip>
          <a:blip r:embed="rId13"/>
        </a:buBlip>
        <a:defRPr kumimoji="1" sz="2800">
          <a:solidFill>
            <a:srgbClr val="292929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Tx/>
        <a:buBlip>
          <a:blip r:embed="rId14"/>
        </a:buBlip>
        <a:defRPr kumimoji="1" sz="2400">
          <a:solidFill>
            <a:srgbClr val="292929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rgbClr val="292929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" TargetMode="External"/><Relationship Id="rId2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fd.uci.edu/~gohlke/pythonlibs/#jpype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142204" y="2636912"/>
            <a:ext cx="6858000" cy="1015663"/>
          </a:xfrm>
        </p:spPr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데이터분석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8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뉴스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및 워드클라우드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3501008"/>
            <a:ext cx="4223117" cy="30243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196752"/>
            <a:ext cx="4145256" cy="375515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4948" y="124997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http://news.naver.com/main/read.nhn?oid=421&amp;sid1=100&amp;aid=0003081964&amp;mid=shm&amp;mode=LSD&amp;nh=20171204194457</a:t>
            </a:r>
          </a:p>
        </p:txBody>
      </p:sp>
      <p:sp>
        <p:nvSpPr>
          <p:cNvPr id="7" name="아래쪽 화살표 6"/>
          <p:cNvSpPr/>
          <p:nvPr/>
        </p:nvSpPr>
        <p:spPr>
          <a:xfrm>
            <a:off x="6516216" y="2276872"/>
            <a:ext cx="576064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20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아나콘다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Continuum Analytics</a:t>
            </a:r>
            <a:r>
              <a:rPr lang="ko-KR" altLang="en-US" dirty="0"/>
              <a:t>라는 곳에서 만든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배포판으로</a:t>
            </a:r>
            <a:r>
              <a:rPr lang="en-US" altLang="ko-KR" dirty="0"/>
              <a:t>, 445</a:t>
            </a:r>
            <a:r>
              <a:rPr lang="ko-KR" altLang="en-US" dirty="0"/>
              <a:t>개 정도의 </a:t>
            </a:r>
            <a:r>
              <a:rPr lang="ko-KR" altLang="en-US" dirty="0" err="1"/>
              <a:t>파이썬</a:t>
            </a:r>
            <a:r>
              <a:rPr lang="ko-KR" altLang="en-US" dirty="0"/>
              <a:t> 패키지를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www.continuum.io/downloads</a:t>
            </a:r>
            <a:endParaRPr lang="en-US" altLang="ko-KR" dirty="0" smtClean="0"/>
          </a:p>
          <a:p>
            <a:r>
              <a:rPr lang="en-US" altLang="ko-KR" dirty="0" smtClean="0"/>
              <a:t>IDE</a:t>
            </a:r>
          </a:p>
          <a:p>
            <a:pPr lvl="1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www.jetbrains.com/pycharm/download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18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26" y="295836"/>
            <a:ext cx="8064724" cy="646331"/>
          </a:xfrm>
        </p:spPr>
        <p:txBody>
          <a:bodyPr/>
          <a:lstStyle/>
          <a:p>
            <a:r>
              <a:rPr lang="en-US" altLang="ko-KR" b="0" dirty="0"/>
              <a:t>NLP </a:t>
            </a:r>
            <a:r>
              <a:rPr lang="en-US" altLang="ko-KR" sz="2800" b="0" dirty="0">
                <a:latin typeface="+mj-ea"/>
              </a:rPr>
              <a:t>(Natural Language Processing, </a:t>
            </a:r>
            <a:r>
              <a:rPr lang="ko-KR" altLang="en-US" sz="2800" b="0" dirty="0">
                <a:latin typeface="+mj-ea"/>
              </a:rPr>
              <a:t>자연어처리</a:t>
            </a:r>
            <a:r>
              <a:rPr lang="en-US" altLang="ko-KR" sz="2800" b="0" dirty="0">
                <a:latin typeface="+mj-ea"/>
              </a:rPr>
              <a:t>)</a:t>
            </a:r>
            <a:endParaRPr lang="ko-KR" altLang="en-US" sz="2800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텍스트에서 </a:t>
            </a:r>
            <a:r>
              <a:rPr lang="ko-KR" altLang="en-US" dirty="0" err="1"/>
              <a:t>의미있는</a:t>
            </a:r>
            <a:r>
              <a:rPr lang="ko-KR" altLang="en-US" dirty="0"/>
              <a:t> 정보를 분석</a:t>
            </a:r>
            <a:r>
              <a:rPr lang="en-US" altLang="ko-KR" dirty="0"/>
              <a:t>, </a:t>
            </a:r>
            <a:r>
              <a:rPr lang="ko-KR" altLang="en-US" dirty="0"/>
              <a:t>추출하고 이해하는 일련의 </a:t>
            </a:r>
            <a:r>
              <a:rPr lang="ko-KR" altLang="en-US" dirty="0" smtClean="0"/>
              <a:t>기술집합</a:t>
            </a:r>
            <a:endParaRPr lang="en-US" altLang="ko-KR" dirty="0" smtClean="0"/>
          </a:p>
          <a:p>
            <a:r>
              <a:rPr lang="en-US" altLang="ko-KR" dirty="0" err="1" smtClean="0"/>
              <a:t>KoNLPy</a:t>
            </a:r>
            <a:endParaRPr lang="en-US" altLang="ko-KR" dirty="0" smtClean="0"/>
          </a:p>
          <a:p>
            <a:pPr lvl="1"/>
            <a:r>
              <a:rPr lang="ko-KR" altLang="en-US" dirty="0"/>
              <a:t>한국어 텍스트를 이용하여 기초적인 </a:t>
            </a:r>
            <a:r>
              <a:rPr lang="en-US" altLang="ko-KR" dirty="0"/>
              <a:t>NLP </a:t>
            </a:r>
            <a:r>
              <a:rPr lang="ko-KR" altLang="en-US" dirty="0"/>
              <a:t>작업을 수행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3838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26" y="295836"/>
            <a:ext cx="8064724" cy="646331"/>
          </a:xfrm>
        </p:spPr>
        <p:txBody>
          <a:bodyPr/>
          <a:lstStyle/>
          <a:p>
            <a:r>
              <a:rPr lang="en-US" altLang="ko-KR" dirty="0" err="1" smtClean="0"/>
              <a:t>KoNLPy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설치하기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 1.7+</a:t>
            </a:r>
            <a:r>
              <a:rPr lang="ko-KR" altLang="en-US" dirty="0"/>
              <a:t>이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dirty="0"/>
              <a:t>JAVA_HOME </a:t>
            </a:r>
            <a:r>
              <a:rPr lang="ko-KR" altLang="en-US" dirty="0"/>
              <a:t>설정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564904"/>
            <a:ext cx="3600400" cy="9377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860" y="2492896"/>
            <a:ext cx="3550915" cy="348201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004048" y="5229200"/>
            <a:ext cx="273630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39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26" y="295836"/>
            <a:ext cx="8064724" cy="646331"/>
          </a:xfrm>
        </p:spPr>
        <p:txBody>
          <a:bodyPr/>
          <a:lstStyle/>
          <a:p>
            <a:r>
              <a:rPr lang="en-US" altLang="ko-KR" dirty="0" err="1" smtClean="0"/>
              <a:t>KoNLPy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설치하기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 1.7+</a:t>
            </a:r>
            <a:r>
              <a:rPr lang="ko-KR" altLang="en-US" dirty="0"/>
              <a:t>이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dirty="0"/>
              <a:t>JAVA_HOME </a:t>
            </a:r>
            <a:r>
              <a:rPr lang="ko-KR" altLang="en-US" dirty="0"/>
              <a:t>설정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564904"/>
            <a:ext cx="3600400" cy="9377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860" y="2492896"/>
            <a:ext cx="3550915" cy="348201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004048" y="5229200"/>
            <a:ext cx="273630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739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26" y="295836"/>
            <a:ext cx="8064724" cy="646331"/>
          </a:xfrm>
        </p:spPr>
        <p:txBody>
          <a:bodyPr/>
          <a:lstStyle/>
          <a:p>
            <a:r>
              <a:rPr lang="en-US" altLang="ko-KR" dirty="0" err="1" smtClean="0"/>
              <a:t>KoNLPy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설치하기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8"/>
            <a:ext cx="7975600" cy="5256584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 </a:t>
            </a:r>
            <a:r>
              <a:rPr lang="en-US" altLang="ko-KR" dirty="0" err="1"/>
              <a:t>jpype</a:t>
            </a:r>
            <a:r>
              <a:rPr lang="en-US" altLang="ko-KR" dirty="0"/>
              <a:t> </a:t>
            </a:r>
            <a:r>
              <a:rPr lang="ko-KR" altLang="en-US" dirty="0"/>
              <a:t>패키지를 </a:t>
            </a:r>
            <a:r>
              <a:rPr lang="ko-KR" altLang="en-US" dirty="0" smtClean="0"/>
              <a:t>다운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http://www.lfd.uci.edu/~gohlke/pythonlibs/#</a:t>
            </a:r>
            <a:r>
              <a:rPr lang="en-US" altLang="ko-KR" dirty="0" smtClean="0">
                <a:hlinkClick r:id="rId2"/>
              </a:rPr>
              <a:t>jpype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Ex) </a:t>
            </a:r>
            <a:r>
              <a:rPr lang="en-US" altLang="ko-KR" dirty="0"/>
              <a:t>Python 3.6 </a:t>
            </a:r>
            <a:r>
              <a:rPr lang="ko-KR" altLang="en-US" dirty="0"/>
              <a:t>버전에 </a:t>
            </a:r>
            <a:r>
              <a:rPr lang="en-US" altLang="ko-KR" dirty="0"/>
              <a:t>Anaconda</a:t>
            </a:r>
            <a:r>
              <a:rPr lang="ko-KR" altLang="en-US" dirty="0"/>
              <a:t>를 사용하고</a:t>
            </a:r>
            <a:r>
              <a:rPr lang="en-US" altLang="ko-KR" dirty="0"/>
              <a:t>, Windows 64 bit</a:t>
            </a:r>
            <a:r>
              <a:rPr lang="ko-KR" altLang="en-US" dirty="0"/>
              <a:t>을 이용하기 </a:t>
            </a:r>
            <a:r>
              <a:rPr lang="ko-KR" altLang="en-US" dirty="0" smtClean="0"/>
              <a:t>위해 </a:t>
            </a:r>
            <a:r>
              <a:rPr lang="ko-KR" altLang="en-US" dirty="0"/>
              <a:t> </a:t>
            </a:r>
            <a:r>
              <a:rPr lang="en-US" altLang="ko-KR" dirty="0" smtClean="0"/>
              <a:t>JPype1-0.6.2-cp36-cp36m-win_amd64.whl </a:t>
            </a:r>
            <a:r>
              <a:rPr lang="ko-KR" altLang="en-US" dirty="0"/>
              <a:t>파일을 </a:t>
            </a:r>
            <a:r>
              <a:rPr lang="ko-KR" altLang="en-US" dirty="0" smtClean="0"/>
              <a:t>다운로드 함</a:t>
            </a:r>
            <a:endParaRPr lang="en-US" altLang="ko-KR" dirty="0" smtClean="0"/>
          </a:p>
          <a:p>
            <a:pPr lvl="1"/>
            <a:r>
              <a:rPr lang="ko-KR" altLang="en-US" dirty="0"/>
              <a:t>다운로드 한 파일은 </a:t>
            </a:r>
            <a:r>
              <a:rPr lang="en-US" altLang="ko-KR" dirty="0"/>
              <a:t>c:\Anaconda3\ </a:t>
            </a:r>
            <a:r>
              <a:rPr lang="ko-KR" altLang="en-US" dirty="0"/>
              <a:t>폴더에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lvl="1"/>
            <a:r>
              <a:rPr lang="en-US" altLang="ko-KR" dirty="0"/>
              <a:t>anaconda prompt</a:t>
            </a:r>
            <a:r>
              <a:rPr lang="ko-KR" altLang="en-US" dirty="0"/>
              <a:t>에서 </a:t>
            </a:r>
            <a:r>
              <a:rPr lang="en-US" altLang="ko-KR" dirty="0" err="1"/>
              <a:t>Jpype</a:t>
            </a:r>
            <a:r>
              <a:rPr lang="ko-KR" altLang="en-US" dirty="0"/>
              <a:t>를 </a:t>
            </a:r>
            <a:r>
              <a:rPr lang="en-US" altLang="ko-KR" dirty="0"/>
              <a:t>pip</a:t>
            </a:r>
            <a:r>
              <a:rPr lang="ko-KR" altLang="en-US" dirty="0"/>
              <a:t>를 통해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/>
              <a:t> (C:\Anaconda3) C:\Anaconda3&gt; pip install </a:t>
            </a:r>
            <a:r>
              <a:rPr lang="en-US" altLang="ko-KR" dirty="0" smtClean="0"/>
              <a:t>JPype1-0.6.2-cp36-cp36m-win_amd64.whl</a:t>
            </a:r>
          </a:p>
          <a:p>
            <a:r>
              <a:rPr lang="ko-KR" altLang="en-US" dirty="0"/>
              <a:t> </a:t>
            </a:r>
            <a:r>
              <a:rPr lang="en-US" altLang="ko-KR" dirty="0" err="1"/>
              <a:t>konlpy</a:t>
            </a:r>
            <a:r>
              <a:rPr lang="ko-KR" altLang="en-US" dirty="0"/>
              <a:t>를 </a:t>
            </a:r>
            <a:r>
              <a:rPr lang="en-US" altLang="ko-KR" dirty="0"/>
              <a:t>pip</a:t>
            </a:r>
            <a:r>
              <a:rPr lang="ko-KR" altLang="en-US" dirty="0"/>
              <a:t>를 통해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/>
              <a:t>(C:\Anaconda3) C:\Anaconda3&gt; pip install </a:t>
            </a:r>
            <a:r>
              <a:rPr lang="en-US" altLang="ko-KR" dirty="0" err="1" smtClean="0"/>
              <a:t>konlpy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3470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26" y="295836"/>
            <a:ext cx="8064724" cy="646331"/>
          </a:xfrm>
        </p:spPr>
        <p:txBody>
          <a:bodyPr/>
          <a:lstStyle/>
          <a:p>
            <a:r>
              <a:rPr lang="en-US" altLang="ko-KR" dirty="0" err="1" smtClean="0"/>
              <a:t>Pytagcloud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pip install </a:t>
            </a:r>
            <a:r>
              <a:rPr lang="en-US" altLang="ko-KR" dirty="0" err="1" smtClean="0"/>
              <a:t>pytagcloud</a:t>
            </a:r>
            <a:endParaRPr lang="en-US" altLang="ko-KR" dirty="0" smtClean="0"/>
          </a:p>
          <a:p>
            <a:r>
              <a:rPr lang="ko-KR" altLang="en-US" dirty="0" smtClean="0"/>
              <a:t>한글을 </a:t>
            </a:r>
            <a:r>
              <a:rPr lang="ko-KR" altLang="en-US" dirty="0"/>
              <a:t>지원하도록 패키지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lvl="1"/>
            <a:r>
              <a:rPr lang="ko-KR" altLang="en-US" dirty="0"/>
              <a:t>패키지가 설치된 경로로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2"/>
            <a:r>
              <a:rPr lang="en-US" altLang="ko-KR" sz="1800" dirty="0"/>
              <a:t>C:\</a:t>
            </a:r>
            <a:r>
              <a:rPr lang="en-US" altLang="ko-KR" sz="1800" dirty="0" smtClean="0"/>
              <a:t>Anaconda3\Lib\site-packages\pytagcloud\fonts</a:t>
            </a:r>
          </a:p>
          <a:p>
            <a:pPr lvl="1"/>
            <a:r>
              <a:rPr lang="ko-KR" altLang="en-US" sz="2400" dirty="0"/>
              <a:t>한글을 지원하는 폰트를 </a:t>
            </a:r>
            <a:r>
              <a:rPr lang="ko-KR" altLang="en-US" sz="2400" dirty="0" smtClean="0"/>
              <a:t>복사</a:t>
            </a:r>
            <a:endParaRPr lang="en-US" altLang="ko-KR" sz="2400" dirty="0" smtClean="0"/>
          </a:p>
          <a:p>
            <a:pPr lvl="1"/>
            <a:r>
              <a:rPr lang="en-US" altLang="ko-KR" sz="2400" dirty="0" err="1" smtClean="0"/>
              <a:t>fonts.json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수정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아래 내용추가</a:t>
            </a:r>
            <a:endParaRPr lang="ko-KR" altLang="en-US" sz="2200" dirty="0"/>
          </a:p>
        </p:txBody>
      </p:sp>
      <p:sp>
        <p:nvSpPr>
          <p:cNvPr id="4" name="직사각형 3"/>
          <p:cNvSpPr/>
          <p:nvPr/>
        </p:nvSpPr>
        <p:spPr>
          <a:xfrm>
            <a:off x="628650" y="4293096"/>
            <a:ext cx="82089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	{ 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</a:t>
            </a:r>
            <a:r>
              <a:rPr lang="ko-KR" altLang="en-US" dirty="0" smtClean="0"/>
              <a:t>"</a:t>
            </a:r>
            <a:r>
              <a:rPr lang="ko-KR" altLang="en-US" dirty="0"/>
              <a:t>name": "Nanum Gothic", 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</a:t>
            </a:r>
            <a:r>
              <a:rPr lang="ko-KR" altLang="en-US" dirty="0" smtClean="0"/>
              <a:t>"</a:t>
            </a:r>
            <a:r>
              <a:rPr lang="ko-KR" altLang="en-US" dirty="0"/>
              <a:t>ttf": "NanumGothic.ttf",  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      </a:t>
            </a:r>
            <a:r>
              <a:rPr lang="ko-KR" altLang="en-US" dirty="0" smtClean="0"/>
              <a:t>"</a:t>
            </a:r>
            <a:r>
              <a:rPr lang="ko-KR" altLang="en-US" dirty="0"/>
              <a:t>web": "http://fonts.googleapis.com/earlyaccess/nanumgothic.css"	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</a:t>
            </a:r>
            <a:r>
              <a:rPr lang="ko-KR" altLang="en-US" dirty="0" smtClean="0"/>
              <a:t>},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357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대통령 연설문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68760"/>
            <a:ext cx="2279761" cy="49259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1196752"/>
            <a:ext cx="54006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52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대통령 연설문 워드클라우드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196752"/>
            <a:ext cx="5117060" cy="517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05713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견고딕" pitchFamily="18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10239</TotalTime>
  <Words>107</Words>
  <Application>Microsoft Office PowerPoint</Application>
  <PresentationFormat>화면 슬라이드 쇼(4:3)</PresentationFormat>
  <Paragraphs>43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HY견고딕</vt:lpstr>
      <vt:lpstr>굴림</vt:lpstr>
      <vt:lpstr>맑은 고딕</vt:lpstr>
      <vt:lpstr>Arial</vt:lpstr>
      <vt:lpstr>1_디자인 사용자 지정</vt:lpstr>
      <vt:lpstr>2_디자인 사용자 지정</vt:lpstr>
      <vt:lpstr>파이썬 데이터분석</vt:lpstr>
      <vt:lpstr>아나콘다</vt:lpstr>
      <vt:lpstr>NLP (Natural Language Processing, 자연어처리)</vt:lpstr>
      <vt:lpstr>KoNLPy 설치하기</vt:lpstr>
      <vt:lpstr>KoNLPy 설치하기</vt:lpstr>
      <vt:lpstr>KoNLPy 설치하기</vt:lpstr>
      <vt:lpstr>Pytagcloud 설치</vt:lpstr>
      <vt:lpstr>대통령 연설문</vt:lpstr>
      <vt:lpstr>대통령 연설문 워드클라우드</vt:lpstr>
      <vt:lpstr>네이버 뉴스 크롤링 및 워드클라우드</vt:lpstr>
    </vt:vector>
  </TitlesOfParts>
  <Company>(주)지커뮤니케이션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10종 전개형 다이어그램06</dc:title>
  <dc:creator>피피티월드(http://www.pptworld.co.kr)</dc:creator>
  <dc:description>본 저작물의 저작권은 피피티월드에 있습니다.</dc:description>
  <cp:lastModifiedBy>김경민</cp:lastModifiedBy>
  <cp:revision>1461</cp:revision>
  <dcterms:created xsi:type="dcterms:W3CDTF">2010-05-06T06:35:17Z</dcterms:created>
  <dcterms:modified xsi:type="dcterms:W3CDTF">2017-12-04T13:55:55Z</dcterms:modified>
</cp:coreProperties>
</file>