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1" r:id="rId2"/>
    <p:sldId id="341" r:id="rId3"/>
    <p:sldId id="342" r:id="rId4"/>
    <p:sldId id="352" r:id="rId5"/>
    <p:sldId id="343" r:id="rId6"/>
    <p:sldId id="353" r:id="rId7"/>
    <p:sldId id="350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FF"/>
    <a:srgbClr val="005BAA"/>
    <a:srgbClr val="00A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3" autoAdjust="0"/>
  </p:normalViewPr>
  <p:slideViewPr>
    <p:cSldViewPr>
      <p:cViewPr varScale="1">
        <p:scale>
          <a:sx n="72" d="100"/>
          <a:sy n="72" d="100"/>
        </p:scale>
        <p:origin x="-176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45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52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64715"/>
            <a:ext cx="6400800" cy="74440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8B3-C625-4058-9D7F-255D7D9F2314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16C-9658-424F-BD73-BDA6EA7D8E25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61CF-0821-464C-B260-2B57DB8AE790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BBD9-EF57-4BB5-BA23-4955199CFE26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152128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7776864" cy="280831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05B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3512-1CF5-494D-9D03-A33CB995A92C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69159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857403"/>
          </a:xfr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  <a:lvl2pPr>
              <a:defRPr sz="3000" b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75240" cy="72008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B4E7-4309-44D8-9A06-52294865D5E7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2419-0B92-4853-BEE6-647320C025B3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5A44-12E5-4B1B-82D7-A8FE18D6B488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1EA-07F8-47AF-A8A3-9781BD71220D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9B8-7716-4C2F-AC06-D88AF4425F2C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C410-A8CC-4533-B432-03E57FD97689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264-BE80-46F2-AFB4-E8DB0076ADA0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B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79512" y="188640"/>
            <a:ext cx="8784976" cy="6480720"/>
          </a:xfrm>
          <a:prstGeom prst="roundRect">
            <a:avLst>
              <a:gd name="adj" fmla="val 40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CA82-5280-4944-8905-6FF99D67EE82}" type="datetime1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ovie.naver.com/movie/point/af/list.nhn?&amp;page=1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Beautiful Soup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1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 표기 및 한글화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916832"/>
            <a:ext cx="81906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#</a:t>
            </a:r>
            <a:r>
              <a:rPr lang="ko-KR" altLang="en-US" sz="1600" dirty="0"/>
              <a:t>한글 폰트 사용</a:t>
            </a: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matplotlib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font_manager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rc</a:t>
            </a:r>
            <a:endParaRPr lang="en-US" altLang="ko-KR" sz="1600" dirty="0"/>
          </a:p>
          <a:p>
            <a:r>
              <a:rPr lang="en-US" altLang="ko-KR" sz="1600" dirty="0" err="1"/>
              <a:t>font_name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font_manager.FontProperties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fname</a:t>
            </a:r>
            <a:r>
              <a:rPr lang="en-US" altLang="ko-KR" sz="1600" dirty="0"/>
              <a:t>="c:/Windows/Fonts/malgun.ttf").</a:t>
            </a:r>
            <a:r>
              <a:rPr lang="en-US" altLang="ko-KR" sz="1600" dirty="0" err="1"/>
              <a:t>get_name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rc</a:t>
            </a:r>
            <a:r>
              <a:rPr lang="en-US" altLang="ko-KR" sz="1600" dirty="0"/>
              <a:t>('font', family=</a:t>
            </a:r>
            <a:r>
              <a:rPr lang="en-US" altLang="ko-KR" sz="1600" dirty="0" err="1"/>
              <a:t>font_name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x = [0,1,2,3,4,5,6]</a:t>
            </a:r>
          </a:p>
          <a:p>
            <a:r>
              <a:rPr lang="en-US" altLang="ko-KR" sz="1600" dirty="0"/>
              <a:t>x2 = ['</a:t>
            </a:r>
            <a:r>
              <a:rPr lang="ko-KR" altLang="en-US" sz="1600" dirty="0"/>
              <a:t>월</a:t>
            </a:r>
            <a:r>
              <a:rPr lang="en-US" altLang="ko-KR" sz="1600" dirty="0"/>
              <a:t>','</a:t>
            </a:r>
            <a:r>
              <a:rPr lang="ko-KR" altLang="en-US" sz="1600" dirty="0"/>
              <a:t>화</a:t>
            </a:r>
            <a:r>
              <a:rPr lang="en-US" altLang="ko-KR" sz="1600" dirty="0"/>
              <a:t>','</a:t>
            </a:r>
            <a:r>
              <a:rPr lang="ko-KR" altLang="en-US" sz="1600" dirty="0"/>
              <a:t>수</a:t>
            </a:r>
            <a:r>
              <a:rPr lang="en-US" altLang="ko-KR" sz="1600" dirty="0"/>
              <a:t>','</a:t>
            </a:r>
            <a:r>
              <a:rPr lang="ko-KR" altLang="en-US" sz="1600" dirty="0"/>
              <a:t>목</a:t>
            </a:r>
            <a:r>
              <a:rPr lang="en-US" altLang="ko-KR" sz="1600" dirty="0"/>
              <a:t>','</a:t>
            </a:r>
            <a:r>
              <a:rPr lang="ko-KR" altLang="en-US" sz="1600" dirty="0"/>
              <a:t>금</a:t>
            </a:r>
            <a:r>
              <a:rPr lang="en-US" altLang="ko-KR" sz="1600" dirty="0"/>
              <a:t>','</a:t>
            </a:r>
            <a:r>
              <a:rPr lang="ko-KR" altLang="en-US" sz="1600" dirty="0"/>
              <a:t>토</a:t>
            </a:r>
            <a:r>
              <a:rPr lang="en-US" altLang="ko-KR" sz="1600" dirty="0"/>
              <a:t>','</a:t>
            </a:r>
            <a:r>
              <a:rPr lang="ko-KR" altLang="en-US" sz="1600" dirty="0"/>
              <a:t>일</a:t>
            </a:r>
            <a:r>
              <a:rPr lang="en-US" altLang="ko-KR" sz="1600" dirty="0"/>
              <a:t>']</a:t>
            </a:r>
          </a:p>
          <a:p>
            <a:r>
              <a:rPr lang="en-US" altLang="ko-KR" sz="1600" dirty="0"/>
              <a:t>y = [1950,2350,1850, 2200,3800,2800,2000]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plt.plot</a:t>
            </a:r>
            <a:r>
              <a:rPr lang="en-US" altLang="ko-KR" sz="1600" dirty="0"/>
              <a:t>(y)</a:t>
            </a:r>
          </a:p>
          <a:p>
            <a:r>
              <a:rPr lang="en-US" altLang="ko-KR" sz="1600" dirty="0" err="1"/>
              <a:t>plt.xticks</a:t>
            </a:r>
            <a:r>
              <a:rPr lang="en-US" altLang="ko-KR" sz="1600" dirty="0"/>
              <a:t>(x, x2)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55700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및 레이블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데이터시각화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916832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matplotlib.pyplot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plt</a:t>
            </a:r>
            <a:endParaRPr lang="en-US" altLang="ko-KR" sz="1400" dirty="0"/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</a:t>
            </a:r>
            <a:r>
              <a:rPr lang="ko-KR" altLang="en-US" sz="1400" dirty="0"/>
              <a:t>한글 폰트 사용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matplotlib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font_manager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rc</a:t>
            </a:r>
            <a:endParaRPr lang="en-US" altLang="ko-KR" sz="1400" dirty="0"/>
          </a:p>
          <a:p>
            <a:r>
              <a:rPr lang="en-US" altLang="ko-KR" sz="1400" dirty="0" err="1"/>
              <a:t>font_name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font_manager.FontProperties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fname</a:t>
            </a:r>
            <a:r>
              <a:rPr lang="en-US" altLang="ko-KR" sz="1400" dirty="0"/>
              <a:t>="c:/Windows/Fonts/malgun.ttf").</a:t>
            </a:r>
            <a:r>
              <a:rPr lang="en-US" altLang="ko-KR" sz="1400" dirty="0" err="1"/>
              <a:t>get_name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rc</a:t>
            </a:r>
            <a:r>
              <a:rPr lang="en-US" altLang="ko-KR" sz="1400" dirty="0"/>
              <a:t>('font', family=</a:t>
            </a:r>
            <a:r>
              <a:rPr lang="en-US" altLang="ko-KR" sz="1400" dirty="0" err="1"/>
              <a:t>font_name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x = [0,1,2,3,4,5,6]</a:t>
            </a:r>
          </a:p>
          <a:p>
            <a:r>
              <a:rPr lang="en-US" altLang="ko-KR" sz="1400" dirty="0"/>
              <a:t>x2 = ['</a:t>
            </a:r>
            <a:r>
              <a:rPr lang="ko-KR" altLang="en-US" sz="1400" dirty="0"/>
              <a:t>월</a:t>
            </a:r>
            <a:r>
              <a:rPr lang="en-US" altLang="ko-KR" sz="1400" dirty="0"/>
              <a:t>','</a:t>
            </a:r>
            <a:r>
              <a:rPr lang="ko-KR" altLang="en-US" sz="1400" dirty="0"/>
              <a:t>화</a:t>
            </a:r>
            <a:r>
              <a:rPr lang="en-US" altLang="ko-KR" sz="1400" dirty="0"/>
              <a:t>','</a:t>
            </a:r>
            <a:r>
              <a:rPr lang="ko-KR" altLang="en-US" sz="1400" dirty="0"/>
              <a:t>수</a:t>
            </a:r>
            <a:r>
              <a:rPr lang="en-US" altLang="ko-KR" sz="1400" dirty="0"/>
              <a:t>','</a:t>
            </a:r>
            <a:r>
              <a:rPr lang="ko-KR" altLang="en-US" sz="1400" dirty="0"/>
              <a:t>목</a:t>
            </a:r>
            <a:r>
              <a:rPr lang="en-US" altLang="ko-KR" sz="1400" dirty="0"/>
              <a:t>','</a:t>
            </a:r>
            <a:r>
              <a:rPr lang="ko-KR" altLang="en-US" sz="1400" dirty="0"/>
              <a:t>금</a:t>
            </a:r>
            <a:r>
              <a:rPr lang="en-US" altLang="ko-KR" sz="1400" dirty="0"/>
              <a:t>','</a:t>
            </a:r>
            <a:r>
              <a:rPr lang="ko-KR" altLang="en-US" sz="1400" dirty="0"/>
              <a:t>토</a:t>
            </a:r>
            <a:r>
              <a:rPr lang="en-US" altLang="ko-KR" sz="1400" dirty="0"/>
              <a:t>','</a:t>
            </a:r>
            <a:r>
              <a:rPr lang="ko-KR" altLang="en-US" sz="1400" dirty="0"/>
              <a:t>일</a:t>
            </a:r>
            <a:r>
              <a:rPr lang="en-US" altLang="ko-KR" sz="1400" dirty="0"/>
              <a:t>']</a:t>
            </a:r>
          </a:p>
          <a:p>
            <a:r>
              <a:rPr lang="en-US" altLang="ko-KR" sz="1400" dirty="0"/>
              <a:t>y = [1950,2350,1850, 2200,3800,2800,2000]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plt.plot</a:t>
            </a:r>
            <a:r>
              <a:rPr lang="en-US" altLang="ko-KR" sz="1400" dirty="0"/>
              <a:t>(y, </a:t>
            </a:r>
            <a:r>
              <a:rPr lang="en-US" altLang="ko-KR" sz="1400" dirty="0" smtClean="0"/>
              <a:t>'</a:t>
            </a:r>
            <a:r>
              <a:rPr lang="en-US" altLang="ko-KR" sz="1400" dirty="0" err="1" smtClean="0"/>
              <a:t>bo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 err="1"/>
              <a:t>plt.xticks</a:t>
            </a:r>
            <a:r>
              <a:rPr lang="en-US" altLang="ko-KR" sz="1400" dirty="0"/>
              <a:t>(x, x2)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plt.xlabel</a:t>
            </a:r>
            <a:r>
              <a:rPr lang="en-US" altLang="ko-KR" sz="1400" dirty="0"/>
              <a:t>('</a:t>
            </a:r>
            <a:r>
              <a:rPr lang="ko-KR" altLang="en-US" sz="1400" dirty="0"/>
              <a:t>요일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 err="1"/>
              <a:t>plt.ylabel</a:t>
            </a:r>
            <a:r>
              <a:rPr lang="en-US" altLang="ko-KR" sz="1400" dirty="0"/>
              <a:t>('</a:t>
            </a:r>
            <a:r>
              <a:rPr lang="ko-KR" altLang="en-US" sz="1400" dirty="0"/>
              <a:t>온도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 err="1"/>
              <a:t>plt.title</a:t>
            </a:r>
            <a:r>
              <a:rPr lang="en-US" altLang="ko-KR" sz="1400" dirty="0"/>
              <a:t>('</a:t>
            </a:r>
            <a:r>
              <a:rPr lang="ko-KR" altLang="en-US" sz="1400" dirty="0" err="1"/>
              <a:t>요일별</a:t>
            </a:r>
            <a:r>
              <a:rPr lang="ko-KR" altLang="en-US" sz="1400" dirty="0"/>
              <a:t> 온도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 err="1"/>
              <a:t>plt.show</a:t>
            </a:r>
            <a:r>
              <a:rPr lang="en-US" altLang="ko-KR" sz="1400" dirty="0"/>
              <a:t>()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02" y="3212976"/>
            <a:ext cx="3795266" cy="29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38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속성명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데이터시각화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38844"/>
              </p:ext>
            </p:extLst>
          </p:nvPr>
        </p:nvGraphicFramePr>
        <p:xfrm>
          <a:off x="1115616" y="1988840"/>
          <a:ext cx="5998464" cy="3566160"/>
        </p:xfrm>
        <a:graphic>
          <a:graphicData uri="http://schemas.openxmlformats.org/drawingml/2006/table">
            <a:tbl>
              <a:tblPr/>
              <a:tblGrid>
                <a:gridCol w="1999488"/>
                <a:gridCol w="1999488"/>
                <a:gridCol w="1999488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dirty="0">
                          <a:effectLst/>
                        </a:rPr>
                        <a:t>스타일 문자열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>
                          <a:effectLst/>
                        </a:rPr>
                        <a:t>약자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>
                          <a:effectLst/>
                        </a:rPr>
                        <a:t>의미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color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선 색깔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linewidth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lw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선 굵기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linestyle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ls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선 스타일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marker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마커 종류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markersize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마커 크기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markeredgecolor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mec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마커 선 색깔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markeredgewidth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mew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마커 선 굵기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markerfacecolor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mfc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 err="1">
                          <a:effectLst/>
                        </a:rPr>
                        <a:t>마커</a:t>
                      </a:r>
                      <a:r>
                        <a:rPr lang="ko-KR" altLang="en-US" dirty="0">
                          <a:effectLst/>
                        </a:rPr>
                        <a:t> 내부 색깔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24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데이터시각화</a:t>
            </a:r>
            <a:r>
              <a:rPr lang="en-US" altLang="ko-KR" dirty="0" smtClean="0"/>
              <a:t>-</a:t>
            </a:r>
            <a:r>
              <a:rPr lang="ko-KR" altLang="en-US" dirty="0" smtClean="0"/>
              <a:t>옵션 문자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00413"/>
              </p:ext>
            </p:extLst>
          </p:nvPr>
        </p:nvGraphicFramePr>
        <p:xfrm>
          <a:off x="971600" y="1196752"/>
          <a:ext cx="3240360" cy="3240360"/>
        </p:xfrm>
        <a:graphic>
          <a:graphicData uri="http://schemas.openxmlformats.org/drawingml/2006/table">
            <a:tbl>
              <a:tblPr/>
              <a:tblGrid>
                <a:gridCol w="2207020"/>
                <a:gridCol w="1033340"/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smtClean="0">
                          <a:effectLst/>
                        </a:rPr>
                        <a:t>색상 문자열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>
                          <a:effectLst/>
                        </a:rPr>
                        <a:t>약자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blue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green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red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cyan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magenta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yellow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black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k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white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70999"/>
              </p:ext>
            </p:extLst>
          </p:nvPr>
        </p:nvGraphicFramePr>
        <p:xfrm>
          <a:off x="5436096" y="1268760"/>
          <a:ext cx="3024336" cy="5040567"/>
        </p:xfrm>
        <a:graphic>
          <a:graphicData uri="http://schemas.openxmlformats.org/drawingml/2006/table">
            <a:tbl>
              <a:tblPr/>
              <a:tblGrid>
                <a:gridCol w="1224136"/>
                <a:gridCol w="1800200"/>
              </a:tblGrid>
              <a:tr h="2400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dirty="0" err="1">
                          <a:effectLst/>
                          <a:latin typeface="+mn-lt"/>
                        </a:rPr>
                        <a:t>마커</a:t>
                      </a:r>
                      <a:r>
                        <a:rPr lang="ko-KR" altLang="en-US" sz="1100" dirty="0">
                          <a:effectLst/>
                          <a:latin typeface="+mn-lt"/>
                        </a:rPr>
                        <a:t> 문자열</a:t>
                      </a:r>
                    </a:p>
                  </a:txBody>
                  <a:tcPr marL="35588" marR="35588" marT="35588" marB="355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>
                          <a:effectLst/>
                          <a:latin typeface="+mn-lt"/>
                        </a:rPr>
                        <a:t>의미</a:t>
                      </a:r>
                    </a:p>
                  </a:txBody>
                  <a:tcPr marL="35588" marR="35588" marT="35588" marB="355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point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,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pixel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circle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triangle_down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^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triangle_up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&lt;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triangle_left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triangle_right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tri_down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tri_up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tri_left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tri_right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square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pentagon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star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hexagon1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hexagon2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plus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x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diamond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err="1">
                          <a:effectLst/>
                          <a:latin typeface="+mn-lt"/>
                        </a:rPr>
                        <a:t>thin_diamond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87362"/>
              </p:ext>
            </p:extLst>
          </p:nvPr>
        </p:nvGraphicFramePr>
        <p:xfrm>
          <a:off x="827584" y="4653136"/>
          <a:ext cx="3384376" cy="1676400"/>
        </p:xfrm>
        <a:graphic>
          <a:graphicData uri="http://schemas.openxmlformats.org/drawingml/2006/table">
            <a:tbl>
              <a:tblPr/>
              <a:tblGrid>
                <a:gridCol w="1692188"/>
                <a:gridCol w="1692188"/>
              </a:tblGrid>
              <a:tr h="31683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>
                          <a:effectLst/>
                        </a:rPr>
                        <a:t>선 스타일 문자열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>
                          <a:effectLst/>
                        </a:rPr>
                        <a:t>의미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>
                          <a:effectLst/>
                        </a:rPr>
                        <a:t>-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solid line style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--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dashed line style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>
                          <a:effectLst/>
                        </a:rPr>
                        <a:t>-.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dash-dot line style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>
                          <a:effectLst/>
                        </a:rPr>
                        <a:t>: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dotted line style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59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412776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endParaRPr lang="en-US" altLang="ko-KR" sz="1200" dirty="0"/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</a:t>
            </a:r>
            <a:r>
              <a:rPr lang="ko-KR" altLang="en-US" sz="1200" dirty="0"/>
              <a:t>한글 폰트 사용</a:t>
            </a: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matplotlib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font_manager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rc</a:t>
            </a:r>
            <a:endParaRPr lang="en-US" altLang="ko-KR" sz="1200" dirty="0"/>
          </a:p>
          <a:p>
            <a:r>
              <a:rPr lang="en-US" altLang="ko-KR" sz="1200" dirty="0" err="1"/>
              <a:t>font_name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font_manager.FontProperties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fname</a:t>
            </a:r>
            <a:r>
              <a:rPr lang="en-US" altLang="ko-KR" sz="1200" dirty="0"/>
              <a:t>="c:/Windows/Fonts/malgun.ttf").</a:t>
            </a:r>
            <a:r>
              <a:rPr lang="en-US" altLang="ko-KR" sz="1200" dirty="0" err="1"/>
              <a:t>get_name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rc</a:t>
            </a:r>
            <a:r>
              <a:rPr lang="en-US" altLang="ko-KR" sz="1200" dirty="0"/>
              <a:t>('font', family=</a:t>
            </a:r>
            <a:r>
              <a:rPr lang="en-US" altLang="ko-KR" sz="1200" dirty="0" err="1"/>
              <a:t>font_name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x = [0,1,2,3,4,5,6]</a:t>
            </a:r>
          </a:p>
          <a:p>
            <a:r>
              <a:rPr lang="en-US" altLang="ko-KR" sz="1200" dirty="0"/>
              <a:t>x2 = ['</a:t>
            </a:r>
            <a:r>
              <a:rPr lang="ko-KR" altLang="en-US" sz="1200" dirty="0"/>
              <a:t>월</a:t>
            </a:r>
            <a:r>
              <a:rPr lang="en-US" altLang="ko-KR" sz="1200" dirty="0"/>
              <a:t>','</a:t>
            </a:r>
            <a:r>
              <a:rPr lang="ko-KR" altLang="en-US" sz="1200" dirty="0"/>
              <a:t>화</a:t>
            </a:r>
            <a:r>
              <a:rPr lang="en-US" altLang="ko-KR" sz="1200" dirty="0"/>
              <a:t>','</a:t>
            </a:r>
            <a:r>
              <a:rPr lang="ko-KR" altLang="en-US" sz="1200" dirty="0"/>
              <a:t>수</a:t>
            </a:r>
            <a:r>
              <a:rPr lang="en-US" altLang="ko-KR" sz="1200" dirty="0"/>
              <a:t>','</a:t>
            </a:r>
            <a:r>
              <a:rPr lang="ko-KR" altLang="en-US" sz="1200" dirty="0"/>
              <a:t>목</a:t>
            </a:r>
            <a:r>
              <a:rPr lang="en-US" altLang="ko-KR" sz="1200" dirty="0"/>
              <a:t>','</a:t>
            </a:r>
            <a:r>
              <a:rPr lang="ko-KR" altLang="en-US" sz="1200" dirty="0"/>
              <a:t>금</a:t>
            </a:r>
            <a:r>
              <a:rPr lang="en-US" altLang="ko-KR" sz="1200" dirty="0"/>
              <a:t>','</a:t>
            </a:r>
            <a:r>
              <a:rPr lang="ko-KR" altLang="en-US" sz="1200" dirty="0"/>
              <a:t>토</a:t>
            </a:r>
            <a:r>
              <a:rPr lang="en-US" altLang="ko-KR" sz="1200" dirty="0"/>
              <a:t>','</a:t>
            </a:r>
            <a:r>
              <a:rPr lang="ko-KR" altLang="en-US" sz="1200" dirty="0"/>
              <a:t>일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y = [1950,2350,1850, 2200,3800,2800,2000]</a:t>
            </a:r>
          </a:p>
          <a:p>
            <a:r>
              <a:rPr lang="en-US" altLang="ko-KR" sz="1200" dirty="0"/>
              <a:t>y2 = [1750,2150,2550, 2300,2400,1900,1600]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plt.plot</a:t>
            </a:r>
            <a:r>
              <a:rPr lang="en-US" altLang="ko-KR" sz="1200" dirty="0"/>
              <a:t>(x, y, label='y', c='r', </a:t>
            </a:r>
            <a:r>
              <a:rPr lang="en-US" altLang="ko-KR" sz="1200" dirty="0" err="1"/>
              <a:t>lw</a:t>
            </a:r>
            <a:r>
              <a:rPr lang="en-US" altLang="ko-KR" sz="1200" dirty="0"/>
              <a:t>=4, ls=':', marker='x')</a:t>
            </a:r>
          </a:p>
          <a:p>
            <a:r>
              <a:rPr lang="en-US" altLang="ko-KR" sz="1200" dirty="0" err="1"/>
              <a:t>plt.plot</a:t>
            </a:r>
            <a:r>
              <a:rPr lang="en-US" altLang="ko-KR" sz="1200" dirty="0"/>
              <a:t>(x, y2, label='y2', c='b', </a:t>
            </a:r>
            <a:r>
              <a:rPr lang="en-US" altLang="ko-KR" sz="1200" dirty="0" err="1"/>
              <a:t>lw</a:t>
            </a:r>
            <a:r>
              <a:rPr lang="en-US" altLang="ko-KR" sz="1200" dirty="0"/>
              <a:t>=2, ls='--', marker='o')</a:t>
            </a:r>
          </a:p>
          <a:p>
            <a:r>
              <a:rPr lang="en-US" altLang="ko-KR" sz="1200" dirty="0" err="1"/>
              <a:t>plt.xticks</a:t>
            </a:r>
            <a:r>
              <a:rPr lang="en-US" altLang="ko-KR" sz="1200" dirty="0"/>
              <a:t>(x, x2)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plt.xlabel</a:t>
            </a:r>
            <a:r>
              <a:rPr lang="en-US" altLang="ko-KR" sz="1200" dirty="0"/>
              <a:t>('</a:t>
            </a:r>
            <a:r>
              <a:rPr lang="ko-KR" altLang="en-US" sz="1200" dirty="0"/>
              <a:t>요일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plt.ylabel</a:t>
            </a:r>
            <a:r>
              <a:rPr lang="en-US" altLang="ko-KR" sz="1200" dirty="0"/>
              <a:t>('</a:t>
            </a:r>
            <a:r>
              <a:rPr lang="ko-KR" altLang="en-US" sz="1200" dirty="0"/>
              <a:t>온도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plt.title</a:t>
            </a:r>
            <a:r>
              <a:rPr lang="en-US" altLang="ko-KR" sz="1200" dirty="0"/>
              <a:t>('</a:t>
            </a:r>
            <a:r>
              <a:rPr lang="ko-KR" altLang="en-US" sz="1200" dirty="0" err="1"/>
              <a:t>요일별</a:t>
            </a:r>
            <a:r>
              <a:rPr lang="ko-KR" altLang="en-US" sz="1200" dirty="0"/>
              <a:t> 온도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plt.show</a:t>
            </a:r>
            <a:r>
              <a:rPr lang="en-US" altLang="ko-KR" sz="1200" dirty="0"/>
              <a:t>()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41416"/>
            <a:ext cx="3995333" cy="30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6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99" y="4143839"/>
            <a:ext cx="2859601" cy="224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데이터시각화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1406" y="134076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x = [0,1,2,3,4,5,6]</a:t>
            </a:r>
          </a:p>
          <a:p>
            <a:r>
              <a:rPr lang="en-US" altLang="ko-KR" sz="1200" dirty="0"/>
              <a:t>x2 = ['</a:t>
            </a:r>
            <a:r>
              <a:rPr lang="ko-KR" altLang="en-US" sz="1200" dirty="0"/>
              <a:t>월</a:t>
            </a:r>
            <a:r>
              <a:rPr lang="en-US" altLang="ko-KR" sz="1200" dirty="0"/>
              <a:t>','</a:t>
            </a:r>
            <a:r>
              <a:rPr lang="ko-KR" altLang="en-US" sz="1200" dirty="0"/>
              <a:t>화</a:t>
            </a:r>
            <a:r>
              <a:rPr lang="en-US" altLang="ko-KR" sz="1200" dirty="0"/>
              <a:t>','</a:t>
            </a:r>
            <a:r>
              <a:rPr lang="ko-KR" altLang="en-US" sz="1200" dirty="0"/>
              <a:t>수</a:t>
            </a:r>
            <a:r>
              <a:rPr lang="en-US" altLang="ko-KR" sz="1200" dirty="0"/>
              <a:t>','</a:t>
            </a:r>
            <a:r>
              <a:rPr lang="ko-KR" altLang="en-US" sz="1200" dirty="0"/>
              <a:t>목</a:t>
            </a:r>
            <a:r>
              <a:rPr lang="en-US" altLang="ko-KR" sz="1200" dirty="0"/>
              <a:t>','</a:t>
            </a:r>
            <a:r>
              <a:rPr lang="ko-KR" altLang="en-US" sz="1200" dirty="0"/>
              <a:t>금</a:t>
            </a:r>
            <a:r>
              <a:rPr lang="en-US" altLang="ko-KR" sz="1200" dirty="0"/>
              <a:t>','</a:t>
            </a:r>
            <a:r>
              <a:rPr lang="ko-KR" altLang="en-US" sz="1200" dirty="0"/>
              <a:t>토</a:t>
            </a:r>
            <a:r>
              <a:rPr lang="en-US" altLang="ko-KR" sz="1200" dirty="0"/>
              <a:t>','</a:t>
            </a:r>
            <a:r>
              <a:rPr lang="ko-KR" altLang="en-US" sz="1200" dirty="0"/>
              <a:t>일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y = [1950,2350,1850, 2200,3800,2800,2000]</a:t>
            </a:r>
          </a:p>
          <a:p>
            <a:r>
              <a:rPr lang="en-US" altLang="ko-KR" sz="1200" dirty="0"/>
              <a:t>y2 = [1750,2150,2550, 2300,2400,1900,1600]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plt.bar</a:t>
            </a:r>
            <a:r>
              <a:rPr lang="en-US" altLang="ko-KR" sz="1200" dirty="0"/>
              <a:t>(x, y)</a:t>
            </a:r>
          </a:p>
          <a:p>
            <a:r>
              <a:rPr lang="en-US" altLang="ko-KR" sz="1200" dirty="0" err="1"/>
              <a:t>plt.bar</a:t>
            </a:r>
            <a:r>
              <a:rPr lang="en-US" altLang="ko-KR" sz="1200" dirty="0"/>
              <a:t>(x, y2)</a:t>
            </a:r>
          </a:p>
          <a:p>
            <a:r>
              <a:rPr lang="en-US" altLang="ko-KR" sz="1200" dirty="0" err="1"/>
              <a:t>plt.xticks</a:t>
            </a:r>
            <a:r>
              <a:rPr lang="en-US" altLang="ko-KR" sz="1200" dirty="0"/>
              <a:t>(x, x2)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5" y="4143839"/>
            <a:ext cx="2908964" cy="225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39" y="4143839"/>
            <a:ext cx="2911698" cy="23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51920" y="11744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x = [0,2,4,6,8,10,12]</a:t>
            </a:r>
          </a:p>
          <a:p>
            <a:r>
              <a:rPr lang="en-US" altLang="ko-KR" sz="1200" dirty="0"/>
              <a:t>x1 = [1,3,5,7,9,11,13]</a:t>
            </a:r>
          </a:p>
          <a:p>
            <a:r>
              <a:rPr lang="en-US" altLang="ko-KR" sz="1200" dirty="0"/>
              <a:t>x2 = ['</a:t>
            </a:r>
            <a:r>
              <a:rPr lang="ko-KR" altLang="en-US" sz="1200" dirty="0"/>
              <a:t>월</a:t>
            </a:r>
            <a:r>
              <a:rPr lang="en-US" altLang="ko-KR" sz="1200" dirty="0"/>
              <a:t>','</a:t>
            </a:r>
            <a:r>
              <a:rPr lang="ko-KR" altLang="en-US" sz="1200" dirty="0"/>
              <a:t>화</a:t>
            </a:r>
            <a:r>
              <a:rPr lang="en-US" altLang="ko-KR" sz="1200" dirty="0"/>
              <a:t>','</a:t>
            </a:r>
            <a:r>
              <a:rPr lang="ko-KR" altLang="en-US" sz="1200" dirty="0"/>
              <a:t>수</a:t>
            </a:r>
            <a:r>
              <a:rPr lang="en-US" altLang="ko-KR" sz="1200" dirty="0"/>
              <a:t>','</a:t>
            </a:r>
            <a:r>
              <a:rPr lang="ko-KR" altLang="en-US" sz="1200" dirty="0"/>
              <a:t>목</a:t>
            </a:r>
            <a:r>
              <a:rPr lang="en-US" altLang="ko-KR" sz="1200" dirty="0"/>
              <a:t>','</a:t>
            </a:r>
            <a:r>
              <a:rPr lang="ko-KR" altLang="en-US" sz="1200" dirty="0"/>
              <a:t>금</a:t>
            </a:r>
            <a:r>
              <a:rPr lang="en-US" altLang="ko-KR" sz="1200" dirty="0"/>
              <a:t>','</a:t>
            </a:r>
            <a:r>
              <a:rPr lang="ko-KR" altLang="en-US" sz="1200" dirty="0"/>
              <a:t>토</a:t>
            </a:r>
            <a:r>
              <a:rPr lang="en-US" altLang="ko-KR" sz="1200" dirty="0"/>
              <a:t>','</a:t>
            </a:r>
            <a:r>
              <a:rPr lang="ko-KR" altLang="en-US" sz="1200" dirty="0"/>
              <a:t>일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y = [1950,2350,1850, 2200,3800,2800,2000]</a:t>
            </a:r>
          </a:p>
          <a:p>
            <a:r>
              <a:rPr lang="en-US" altLang="ko-KR" sz="1200" dirty="0"/>
              <a:t>y2 = [1750,2150,2550, 2300,2400,1900,1600]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plt.bar</a:t>
            </a:r>
            <a:r>
              <a:rPr lang="en-US" altLang="ko-KR" sz="1200" dirty="0"/>
              <a:t>(x, y, label='y', color='r')</a:t>
            </a:r>
          </a:p>
          <a:p>
            <a:r>
              <a:rPr lang="en-US" altLang="ko-KR" sz="1200" dirty="0" err="1"/>
              <a:t>plt.bar</a:t>
            </a:r>
            <a:r>
              <a:rPr lang="en-US" altLang="ko-KR" sz="1200" dirty="0"/>
              <a:t>(x1, y2, label='y2', color='b')</a:t>
            </a:r>
          </a:p>
          <a:p>
            <a:r>
              <a:rPr lang="en-US" altLang="ko-KR" sz="1200" dirty="0" err="1"/>
              <a:t>plt.xticks</a:t>
            </a:r>
            <a:r>
              <a:rPr lang="en-US" altLang="ko-KR" sz="1200" dirty="0"/>
              <a:t>(x, x2)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44208" y="2276872"/>
            <a:ext cx="2880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plt.barh</a:t>
            </a:r>
            <a:r>
              <a:rPr lang="en-US" altLang="ko-KR" sz="1200" dirty="0"/>
              <a:t>(x, y, label='y', color='r')</a:t>
            </a:r>
          </a:p>
          <a:p>
            <a:r>
              <a:rPr lang="en-US" altLang="ko-KR" sz="1200" dirty="0" err="1"/>
              <a:t>plt.barh</a:t>
            </a:r>
            <a:r>
              <a:rPr lang="en-US" altLang="ko-KR" sz="1200" dirty="0"/>
              <a:t>(x1, y2, label='y2', color='b')</a:t>
            </a:r>
          </a:p>
          <a:p>
            <a:r>
              <a:rPr lang="en-US" altLang="ko-KR" sz="1200" dirty="0" err="1"/>
              <a:t>plt.yticks</a:t>
            </a:r>
            <a:r>
              <a:rPr lang="en-US" altLang="ko-KR" sz="1200" dirty="0"/>
              <a:t>(x, x2)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plt.ylabel</a:t>
            </a:r>
            <a:r>
              <a:rPr lang="en-US" altLang="ko-KR" sz="1200" dirty="0"/>
              <a:t>('</a:t>
            </a:r>
            <a:r>
              <a:rPr lang="ko-KR" altLang="en-US" sz="1200" dirty="0"/>
              <a:t>요일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plt.xlabel</a:t>
            </a:r>
            <a:r>
              <a:rPr lang="en-US" altLang="ko-KR" sz="1200" dirty="0"/>
              <a:t>('Kcal')</a:t>
            </a:r>
          </a:p>
          <a:p>
            <a:r>
              <a:rPr lang="en-US" altLang="ko-KR" sz="1200" dirty="0" err="1"/>
              <a:t>plt.title</a:t>
            </a:r>
            <a:r>
              <a:rPr lang="en-US" altLang="ko-KR" sz="1200" dirty="0"/>
              <a:t>('</a:t>
            </a:r>
            <a:r>
              <a:rPr lang="ko-KR" altLang="en-US" sz="1200" dirty="0" err="1"/>
              <a:t>요일별</a:t>
            </a:r>
            <a:r>
              <a:rPr lang="ko-KR" altLang="en-US" sz="1200" dirty="0"/>
              <a:t> </a:t>
            </a:r>
            <a:r>
              <a:rPr lang="en-US" altLang="ko-KR" sz="1200" dirty="0"/>
              <a:t>Kcal')</a:t>
            </a:r>
          </a:p>
          <a:p>
            <a:r>
              <a:rPr lang="en-US" altLang="ko-KR" sz="1200" dirty="0" err="1"/>
              <a:t>plt.legend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plt.show</a:t>
            </a:r>
            <a:r>
              <a:rPr lang="en-US" altLang="ko-KR" sz="12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64638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년도별</a:t>
            </a:r>
            <a:r>
              <a:rPr lang="ko-KR" altLang="en-US" dirty="0" smtClean="0"/>
              <a:t> 평점 그래프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916832"/>
            <a:ext cx="59340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50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1800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영화 사이트의 리뷰와 평점을 최신 데이터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개를 추출하고 평점 평균과 평점 흐름을 그래프로 보이시오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https://movie.naver.com/movie/point/af/list.nhn?&amp;</a:t>
            </a:r>
            <a:r>
              <a:rPr lang="en-US" altLang="ko-KR" dirty="0" smtClean="0">
                <a:hlinkClick r:id="rId2"/>
              </a:rPr>
              <a:t>page=1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한페이지에는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16264"/>
            <a:ext cx="15335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84984"/>
            <a:ext cx="4104456" cy="314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47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7776863" cy="27363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Beautiful </a:t>
            </a:r>
            <a:r>
              <a:rPr lang="en-US" altLang="ko-KR" dirty="0" smtClean="0"/>
              <a:t>Soup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및 </a:t>
            </a:r>
            <a:r>
              <a:rPr lang="en-US" altLang="ko-KR" dirty="0"/>
              <a:t>XML </a:t>
            </a:r>
            <a:r>
              <a:rPr lang="ko-KR" altLang="en-US" dirty="0"/>
              <a:t>문서 를 구문 </a:t>
            </a:r>
            <a:r>
              <a:rPr lang="ko-KR" altLang="en-US" dirty="0" err="1"/>
              <a:t>분석하기위한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Beautiful </a:t>
            </a:r>
            <a:r>
              <a:rPr lang="en-US" altLang="ko-KR" dirty="0" smtClean="0"/>
              <a:t>Soup </a:t>
            </a:r>
            <a:r>
              <a:rPr lang="ko-KR" altLang="en-US" dirty="0" smtClean="0"/>
              <a:t>기본 사용법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패키지 읽어 들이기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분석대상 지정</a:t>
            </a:r>
            <a:endParaRPr lang="en-US" altLang="ko-KR" b="0" dirty="0" smtClean="0"/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원하는 부분 추출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2">
              <a:lnSpc>
                <a:spcPct val="120000"/>
              </a:lnSpc>
            </a:pPr>
            <a:endParaRPr lang="en-US" altLang="ko-KR" dirty="0" smtClean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/>
              <a:t>Beautiful Soup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49432"/>
            <a:ext cx="47053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301208"/>
            <a:ext cx="2495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0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165618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.find(</a:t>
            </a:r>
            <a:r>
              <a:rPr lang="ko-KR" altLang="en-US" dirty="0" err="1" smtClean="0"/>
              <a:t>태그명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조건에 맞는 태그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찾음 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find_all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태그명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조건에 맞는 모드 태그 찾음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Beautiful Soup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2720355" cy="30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01008"/>
            <a:ext cx="5606777" cy="138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21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Beautiful Soup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397056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18" y="4448175"/>
            <a:ext cx="68643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98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select_one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선택자</a:t>
            </a:r>
            <a:r>
              <a:rPr lang="en-US" altLang="ko-KR" dirty="0" smtClean="0"/>
              <a:t>), .select(</a:t>
            </a:r>
            <a:r>
              <a:rPr lang="ko-KR" altLang="en-US" dirty="0" smtClean="0"/>
              <a:t>선택자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Beautiful Soup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선택자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25141"/>
            <a:ext cx="2741662" cy="408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70" y="2060848"/>
            <a:ext cx="499214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54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그림의 위치를 추출하시오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5272757" cy="406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752725"/>
            <a:ext cx="4514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17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영화 사이트에서 영화 순위를 화면에 표시하시오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315257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2492896"/>
            <a:ext cx="347628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90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영화 사이트에서 </a:t>
            </a:r>
            <a:r>
              <a:rPr lang="ko-KR" altLang="en-US" dirty="0" err="1" smtClean="0"/>
              <a:t>입력년도에서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출력년도까지</a:t>
            </a:r>
            <a:r>
              <a:rPr lang="ko-KR" altLang="en-US" dirty="0" smtClean="0"/>
              <a:t> 자료를 추출하시오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4479156" cy="357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940152" y="2458616"/>
            <a:ext cx="27363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['</a:t>
            </a:r>
            <a:r>
              <a:rPr lang="ko-KR" altLang="en-US" dirty="0"/>
              <a:t>극한직업</a:t>
            </a:r>
            <a:r>
              <a:rPr lang="en-US" altLang="ko-KR" dirty="0"/>
              <a:t>', 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dirty="0"/>
              <a:t>, 'http://t1.daumcdn.net/movie/4e00e81f2b6f4d2eb65b3387240cc3c01547608409838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7.4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smtClean="0"/>
              <a:t>'2019.01.23',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2019]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29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시각화 도구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Matplotlib.pyplot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3749"/>
            <a:ext cx="3384376" cy="251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59632" y="2492896"/>
            <a:ext cx="7470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y = [1950,2350,1850, 2200,3800,2800,2000]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plt.plot</a:t>
            </a:r>
            <a:r>
              <a:rPr lang="en-US" altLang="ko-KR" dirty="0"/>
              <a:t>(y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r>
              <a:rPr lang="en-US" altLang="ko-KR" dirty="0" err="1"/>
              <a:t>plt.show</a:t>
            </a:r>
            <a:r>
              <a:rPr lang="en-US" altLang="ko-KR" dirty="0"/>
              <a:t>() 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59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8909</TotalTime>
  <Words>435</Words>
  <Application>Microsoft Office PowerPoint</Application>
  <PresentationFormat>화면 슬라이드 쇼(4:3)</PresentationFormat>
  <Paragraphs>213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파이썬 Beautiful Soup</vt:lpstr>
      <vt:lpstr>파이썬 Beautiful Soup</vt:lpstr>
      <vt:lpstr>Beautiful Soup 태그 파싱</vt:lpstr>
      <vt:lpstr>Beautiful Soup 태그 파싱</vt:lpstr>
      <vt:lpstr>Beautiful Soup CSS선택자 파싱</vt:lpstr>
      <vt:lpstr>실습</vt:lpstr>
      <vt:lpstr>실습 </vt:lpstr>
      <vt:lpstr>실습</vt:lpstr>
      <vt:lpstr>데이터 시각화</vt:lpstr>
      <vt:lpstr>데이터 시각화 </vt:lpstr>
      <vt:lpstr>데이터시각화</vt:lpstr>
      <vt:lpstr>데이터시각화 </vt:lpstr>
      <vt:lpstr>데이터시각화-옵션 문자</vt:lpstr>
      <vt:lpstr>데이터 시각화</vt:lpstr>
      <vt:lpstr>데이터시각화</vt:lpstr>
      <vt:lpstr>실습</vt:lpstr>
      <vt:lpstr>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 사고</dc:title>
  <dc:creator>Windows 사용자</dc:creator>
  <cp:lastModifiedBy>Windows 사용자</cp:lastModifiedBy>
  <cp:revision>123</cp:revision>
  <dcterms:created xsi:type="dcterms:W3CDTF">2018-12-18T06:38:30Z</dcterms:created>
  <dcterms:modified xsi:type="dcterms:W3CDTF">2020-01-28T12:17:45Z</dcterms:modified>
</cp:coreProperties>
</file>