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"/>
  </p:notesMasterIdLst>
  <p:handoutMasterIdLst>
    <p:handoutMasterId r:id="rId10"/>
  </p:handoutMasterIdLst>
  <p:sldIdLst>
    <p:sldId id="267" r:id="rId2"/>
    <p:sldId id="280" r:id="rId3"/>
    <p:sldId id="281" r:id="rId4"/>
    <p:sldId id="282" r:id="rId5"/>
    <p:sldId id="283" r:id="rId6"/>
    <p:sldId id="284" r:id="rId7"/>
    <p:sldId id="285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25" autoAdjust="0"/>
  </p:normalViewPr>
  <p:slideViewPr>
    <p:cSldViewPr>
      <p:cViewPr varScale="1">
        <p:scale>
          <a:sx n="84" d="100"/>
          <a:sy n="84" d="100"/>
        </p:scale>
        <p:origin x="1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i="1" dirty="0"/>
              <a:t>2017</a:t>
            </a:r>
            <a:r>
              <a:rPr lang="ko-KR" altLang="en-US" i="1" dirty="0"/>
              <a:t>년 교고 서머스쿨</a:t>
            </a:r>
            <a:endParaRPr lang="en-US" altLang="ko-KR" i="1" dirty="0"/>
          </a:p>
          <a:p>
            <a:endParaRPr lang="ko-KR" altLang="en-US" i="1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ko-KR" altLang="en-US" dirty="0" smtClean="0"/>
              <a:t>생각하는 </a:t>
            </a:r>
            <a:r>
              <a:rPr lang="ko-KR" altLang="en-US" dirty="0"/>
              <a:t>코딩</a:t>
            </a:r>
            <a:r>
              <a:rPr lang="en-US" altLang="ko-KR" dirty="0"/>
              <a:t>-</a:t>
            </a:r>
            <a:r>
              <a:rPr lang="ko-KR" altLang="en-US" dirty="0" err="1"/>
              <a:t>파이썬</a:t>
            </a:r>
            <a:r>
              <a:rPr lang="ko-KR" altLang="en-US" dirty="0"/>
              <a:t> 게임개발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51FE-F685-4C78-B771-43B4B18A2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058-7CCB-4EF3-AE6A-891B6A5E9716}" type="datetime1">
              <a:rPr lang="en-US" altLang="ko-KR" smtClean="0"/>
              <a:t>11/11/2017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8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178-EC09-4BE8-B1A3-681939C0E672}" type="datetime1">
              <a:rPr lang="en-US" altLang="ko-KR" smtClean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21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001-297F-430D-927E-47E7AE30C7AC}" type="datetime1">
              <a:rPr lang="en-US" altLang="ko-KR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72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EB9-9E4B-4086-AD9B-AD46C0071225}" type="datetime1">
              <a:rPr lang="en-US" altLang="ko-KR" smtClean="0"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72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85F8-15AC-45B7-9504-7B02477EB3AD}" type="datetime1">
              <a:rPr lang="en-US" altLang="ko-KR" smtClean="0"/>
              <a:t>11/11/2017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2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5942-2F02-4535-8D80-DA76162CE0B8}" type="datetime1">
              <a:rPr lang="en-US" altLang="ko-KR" smtClean="0"/>
              <a:t>11/11/2017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4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6775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1628800"/>
            <a:ext cx="7524003" cy="4412561"/>
          </a:xfrm>
        </p:spPr>
        <p:txBody>
          <a:bodyPr anchor="t" anchorCtr="0"/>
          <a:lstStyle>
            <a:lvl1pPr>
              <a:defRPr sz="2800" b="1">
                <a:solidFill>
                  <a:srgbClr val="FFC000"/>
                </a:solidFill>
              </a:defRPr>
            </a:lvl1pPr>
            <a:lvl2pPr>
              <a:defRPr sz="2000" b="1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C7D-1CC0-4CF0-9F87-88376535C5E6}" type="datetime1">
              <a:rPr lang="en-US" altLang="ko-KR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99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317-2A9F-400E-9E67-BB142F119125}" type="datetime1">
              <a:rPr lang="en-US" altLang="ko-KR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7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9E96-B247-4C3B-9D83-56C35956927C}" type="datetime1">
              <a:rPr lang="en-US" altLang="ko-KR" smtClean="0"/>
              <a:t>11/11/2017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047-0178-4CD7-B24E-119E2E42DA4A}" type="datetime1">
              <a:rPr lang="en-US" altLang="ko-KR" smtClean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2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909C-F143-40C7-9ACF-1F94753DB62D}" type="datetime1">
              <a:rPr lang="en-US" altLang="ko-KR" smtClean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69F-A294-454E-BFB8-FB939D781176}" type="datetime1">
              <a:rPr lang="en-US" altLang="ko-KR" smtClean="0"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2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9CA-ED8B-4423-9A00-699092581E62}" type="datetime1">
              <a:rPr lang="en-US" altLang="ko-KR" smtClean="0"/>
              <a:t>11/11/2017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7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9493D929-9237-4BF6-A8AB-F9A6AD0FB9AE}" type="datetime1">
              <a:rPr lang="en-US" altLang="ko-KR" smtClean="0"/>
              <a:t>11/11/2017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5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1628800"/>
            <a:ext cx="7524003" cy="441256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A8C055B-1C5D-4898-8157-D73FDF57C2E1}" type="datetime1">
              <a:rPr lang="en-US" altLang="ko-KR" smtClean="0"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86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ko-KR" altLang="en-US" sz="3600" dirty="0" err="1"/>
              <a:t>앱인벤터로</a:t>
            </a:r>
            <a:r>
              <a:rPr lang="ko-KR" altLang="en-US" sz="3600" dirty="0"/>
              <a:t> 만드는 게임 </a:t>
            </a:r>
            <a:r>
              <a:rPr lang="ko-KR" altLang="en-US" sz="3600" dirty="0" err="1"/>
              <a:t>앱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앱인벤터</a:t>
            </a:r>
            <a:r>
              <a:rPr lang="en-US" altLang="ko-KR" dirty="0"/>
              <a:t>(App Inventor)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구글과</a:t>
            </a:r>
            <a:r>
              <a:rPr lang="ko-KR" altLang="en-US" dirty="0"/>
              <a:t> </a:t>
            </a:r>
            <a:r>
              <a:rPr lang="en-US" altLang="ko-KR" dirty="0"/>
              <a:t>MIT</a:t>
            </a:r>
            <a:r>
              <a:rPr lang="ko-KR" altLang="en-US" dirty="0"/>
              <a:t>가 공동으로 개발을 주도하고 </a:t>
            </a:r>
            <a:r>
              <a:rPr lang="en-US" altLang="ko-KR" dirty="0"/>
              <a:t>MIT</a:t>
            </a:r>
            <a:r>
              <a:rPr lang="ko-KR" altLang="en-US" dirty="0"/>
              <a:t>에서 웹</a:t>
            </a:r>
            <a:r>
              <a:rPr lang="en-US" altLang="ko-KR" dirty="0"/>
              <a:t>(web) </a:t>
            </a:r>
            <a:r>
              <a:rPr lang="ko-KR" altLang="en-US" dirty="0"/>
              <a:t>서비스로 제공되고 있는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 도구이며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오픈 소스 프로그램으로 전문적인 프로그래밍 지식이 없는 초보자도 </a:t>
            </a:r>
            <a:r>
              <a:rPr lang="ko-KR" altLang="en-US" dirty="0" err="1"/>
              <a:t>웹브라우저를</a:t>
            </a:r>
            <a:r>
              <a:rPr lang="ko-KR" altLang="en-US" dirty="0"/>
              <a:t> 통해 손쉽게 </a:t>
            </a:r>
            <a:r>
              <a:rPr lang="ko-KR" altLang="en-US" dirty="0" err="1"/>
              <a:t>안드로이드폰용</a:t>
            </a:r>
            <a:r>
              <a:rPr lang="ko-KR" altLang="en-US" dirty="0"/>
              <a:t>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fontAlgn="base"/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err="1"/>
              <a:t>인벤터</a:t>
            </a:r>
            <a:r>
              <a:rPr lang="ko-KR" altLang="en-US" dirty="0"/>
              <a:t> 시작</a:t>
            </a:r>
          </a:p>
          <a:p>
            <a:pPr lvl="1" fontAlgn="base"/>
            <a:r>
              <a:rPr lang="ko-KR" altLang="en-US" dirty="0"/>
              <a:t>크롬 브라우저에서 </a:t>
            </a:r>
            <a:r>
              <a:rPr lang="ko-KR" altLang="en-US" dirty="0" err="1"/>
              <a:t>구글</a:t>
            </a:r>
            <a:r>
              <a:rPr lang="ko-KR" altLang="en-US" dirty="0"/>
              <a:t> 계정으로 로그인</a:t>
            </a:r>
          </a:p>
          <a:p>
            <a:pPr lvl="1" fontAlgn="base"/>
            <a:r>
              <a:rPr lang="en-US" altLang="ko-KR" dirty="0"/>
              <a:t>http://appinventor.mit.edu/ </a:t>
            </a:r>
            <a:r>
              <a:rPr lang="ko-KR" altLang="en-US" dirty="0"/>
              <a:t>로 접속</a:t>
            </a:r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60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앱인벤터</a:t>
            </a:r>
            <a:r>
              <a:rPr lang="ko-KR" altLang="en-US" dirty="0"/>
              <a:t> 디자이너</a:t>
            </a:r>
            <a:r>
              <a:rPr lang="en-US" altLang="ko-KR" dirty="0"/>
              <a:t>(Designer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9997" y="1387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8401360" descr="EMB000010fcbe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7" y="1988840"/>
            <a:ext cx="45370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18584" y="2107704"/>
            <a:ext cx="2841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팔레트(Palette)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뷰어</a:t>
            </a:r>
            <a:r>
              <a:rPr lang="ko-KR" altLang="en-US" dirty="0"/>
              <a:t>(Viewer)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컴포넌트(Components) 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미디어(Media)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프로퍼티</a:t>
            </a:r>
            <a:r>
              <a:rPr lang="ko-KR" altLang="en-US" dirty="0"/>
              <a:t>(Properties) 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디자이너(Designer)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블록(Blocks) </a:t>
            </a:r>
          </a:p>
        </p:txBody>
      </p:sp>
    </p:spTree>
    <p:extLst>
      <p:ext uri="{BB962C8B-B14F-4D97-AF65-F5344CB8AC3E}">
        <p14:creationId xmlns:p14="http://schemas.microsoft.com/office/powerpoint/2010/main" val="4979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게임만들기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해결문제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9997" y="1628801"/>
            <a:ext cx="8010475" cy="234074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해결문제 </a:t>
            </a:r>
            <a:r>
              <a:rPr lang="en-US" altLang="ko-KR" dirty="0"/>
              <a:t>1.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</a:t>
            </a:r>
            <a:r>
              <a:rPr lang="en-US" altLang="ko-KR" dirty="0"/>
              <a:t>1</a:t>
            </a:r>
            <a:r>
              <a:rPr lang="ko-KR" altLang="en-US" dirty="0"/>
              <a:t>화면에서 글자를 눌러서 시작이라고 말하거나 핸드폰을 흔들면 그림 </a:t>
            </a:r>
            <a:r>
              <a:rPr lang="en-US" altLang="ko-KR" dirty="0"/>
              <a:t>2</a:t>
            </a:r>
            <a:r>
              <a:rPr lang="ko-KR" altLang="en-US" dirty="0"/>
              <a:t>화면으로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해결문제 </a:t>
            </a:r>
            <a:r>
              <a:rPr lang="en-US" altLang="ko-KR" dirty="0"/>
              <a:t>2.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화면에서 </a:t>
            </a:r>
            <a:r>
              <a:rPr lang="en-US" altLang="ko-KR" dirty="0"/>
              <a:t>Silla </a:t>
            </a:r>
            <a:r>
              <a:rPr lang="ko-KR" altLang="en-US" dirty="0"/>
              <a:t>그림을 터치하면 잡은 횟수가 증가되고 잡은 회수가 </a:t>
            </a:r>
            <a:r>
              <a:rPr lang="en-US" altLang="ko-KR" dirty="0"/>
              <a:t>10</a:t>
            </a:r>
            <a:r>
              <a:rPr lang="ko-KR" altLang="en-US" dirty="0"/>
              <a:t>회가 되면 그림 </a:t>
            </a:r>
            <a:r>
              <a:rPr lang="en-US" altLang="ko-KR" dirty="0"/>
              <a:t>3</a:t>
            </a:r>
            <a:r>
              <a:rPr lang="ko-KR" altLang="en-US" dirty="0"/>
              <a:t>화면으로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해결문제 </a:t>
            </a:r>
            <a:r>
              <a:rPr lang="en-US" altLang="ko-KR" dirty="0"/>
              <a:t>3.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</a:t>
            </a:r>
            <a:r>
              <a:rPr lang="en-US" altLang="ko-KR" dirty="0"/>
              <a:t>3</a:t>
            </a:r>
            <a:r>
              <a:rPr lang="ko-KR" altLang="en-US" dirty="0"/>
              <a:t>화면에서 컵을 왼쪽이나 오른쪽으로 움직여서 위에서 내려오는 그림과 충돌이 일어나면 받은 횟수가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1" name="_x354574888" descr="EMB000010fcbe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00485"/>
            <a:ext cx="1325563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354574248" descr="EMB000010fcbe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37" y="3900485"/>
            <a:ext cx="1327150" cy="284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354576968" descr="EMB000010fcbe6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82" y="3900485"/>
            <a:ext cx="1309688" cy="28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5976" y="1628800"/>
            <a:ext cx="3978024" cy="441256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i="1" dirty="0"/>
              <a:t>글자를 눌러서 시작이라고 말하거나 핸드폰을 흔들면 다음 화면으로 이동한다</a:t>
            </a:r>
            <a:r>
              <a:rPr lang="en-US" altLang="ko-KR" i="1" dirty="0" smtClean="0"/>
              <a:t>.</a:t>
            </a:r>
          </a:p>
          <a:p>
            <a:pPr fontAlgn="base"/>
            <a:r>
              <a:rPr lang="ko-KR" altLang="en-US" dirty="0"/>
              <a:t>문제분석</a:t>
            </a:r>
          </a:p>
          <a:p>
            <a:pPr lvl="1" fontAlgn="base"/>
            <a:r>
              <a:rPr lang="ko-KR" altLang="en-US" dirty="0"/>
              <a:t>글자를 누를 수 있어야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글자를 누르면 시작이라는 음성을 인식할 수 있어야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핸드폰을 흔들었는지 알 수 있어야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다음 화면으로 이동할 수 있어야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i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074" name="_x354574968" descr="EMB000010fcbe6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80" y="1922232"/>
            <a:ext cx="1692510" cy="30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54577528" descr="EMB000010fcbe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09" y="1916832"/>
            <a:ext cx="2029396" cy="30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4596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5976" y="1628800"/>
            <a:ext cx="3978024" cy="4412561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ko-KR" altLang="en-US" i="1" dirty="0"/>
              <a:t>그림은 </a:t>
            </a:r>
            <a:r>
              <a:rPr lang="en-US" altLang="ko-KR" i="1" dirty="0"/>
              <a:t>1</a:t>
            </a:r>
            <a:r>
              <a:rPr lang="ko-KR" altLang="en-US" i="1" dirty="0"/>
              <a:t>초에 한번씩 특정 위치에서 나타나고 그림을 누르면 소리가 나면서 잡은 횟수를 증가하고 잡은 횟수가 </a:t>
            </a:r>
            <a:r>
              <a:rPr lang="en-US" altLang="ko-KR" i="1" dirty="0"/>
              <a:t>10</a:t>
            </a:r>
            <a:r>
              <a:rPr lang="ko-KR" altLang="en-US" i="1" dirty="0"/>
              <a:t>회가 되면 다음 화면으로 이동한다</a:t>
            </a:r>
            <a:r>
              <a:rPr lang="en-US" altLang="ko-KR" i="1" dirty="0"/>
              <a:t>.</a:t>
            </a:r>
            <a:endParaRPr lang="ko-KR" altLang="en-US" i="1" dirty="0"/>
          </a:p>
          <a:p>
            <a:pPr fontAlgn="base"/>
            <a:r>
              <a:rPr lang="ko-KR" altLang="en-US" dirty="0" smtClean="0"/>
              <a:t>문제분석</a:t>
            </a:r>
            <a:endParaRPr lang="ko-KR" altLang="en-US" dirty="0"/>
          </a:p>
          <a:p>
            <a:pPr lvl="1" fontAlgn="base"/>
            <a:r>
              <a:rPr lang="ko-KR" altLang="en-US" dirty="0"/>
              <a:t>그림이 </a:t>
            </a:r>
            <a:r>
              <a:rPr lang="en-US" altLang="ko-KR" dirty="0"/>
              <a:t>1</a:t>
            </a:r>
            <a:r>
              <a:rPr lang="ko-KR" altLang="en-US" dirty="0"/>
              <a:t>초에 한번씩 특정 위치에서 나타나야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그림을 누르면 잡은 횟수가 증가해야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그림을 누르면 소리가 </a:t>
            </a:r>
            <a:r>
              <a:rPr lang="ko-KR" altLang="en-US" dirty="0" err="1"/>
              <a:t>나야한다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잡은 횟수가 </a:t>
            </a:r>
            <a:r>
              <a:rPr lang="en-US" altLang="ko-KR" dirty="0"/>
              <a:t>10</a:t>
            </a:r>
            <a:r>
              <a:rPr lang="ko-KR" altLang="en-US" dirty="0"/>
              <a:t>회인지 확인할 수 있어야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10</a:t>
            </a:r>
            <a:r>
              <a:rPr lang="ko-KR" altLang="en-US" dirty="0"/>
              <a:t>회이면 다음 화면으로 이동한다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i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4596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_x354574808" descr="EMB000010fcbe6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12801"/>
            <a:ext cx="1440160" cy="26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354577928" descr="EMB000010fcbe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20" y="2012801"/>
            <a:ext cx="2148871" cy="26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15556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7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5976" y="1628800"/>
            <a:ext cx="3978024" cy="441256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ko-KR" altLang="en-US" i="1" dirty="0"/>
              <a:t>컵 그림을 오른쪽</a:t>
            </a:r>
            <a:r>
              <a:rPr lang="en-US" altLang="ko-KR" i="1" dirty="0"/>
              <a:t>/</a:t>
            </a:r>
            <a:r>
              <a:rPr lang="ko-KR" altLang="en-US" i="1" dirty="0"/>
              <a:t>왼쪽으로 움직이면 동적으로 내려오는 사탕</a:t>
            </a:r>
            <a:r>
              <a:rPr lang="en-US" altLang="ko-KR" i="1" dirty="0"/>
              <a:t>, </a:t>
            </a:r>
            <a:r>
              <a:rPr lang="ko-KR" altLang="en-US" i="1" dirty="0"/>
              <a:t>쿠키</a:t>
            </a:r>
            <a:r>
              <a:rPr lang="en-US" altLang="ko-KR" i="1" dirty="0"/>
              <a:t>, </a:t>
            </a:r>
            <a:r>
              <a:rPr lang="ko-KR" altLang="en-US" i="1" dirty="0"/>
              <a:t>주스 그림과 충돌하면 넣은 횟수를 증가시킨다</a:t>
            </a:r>
            <a:r>
              <a:rPr lang="en-US" altLang="ko-KR" i="1" dirty="0"/>
              <a:t>. </a:t>
            </a:r>
            <a:r>
              <a:rPr lang="ko-KR" altLang="en-US" i="1" dirty="0"/>
              <a:t>단</a:t>
            </a:r>
            <a:r>
              <a:rPr lang="en-US" altLang="ko-KR" i="1" dirty="0"/>
              <a:t>, 3</a:t>
            </a:r>
            <a:r>
              <a:rPr lang="ko-KR" altLang="en-US" i="1" dirty="0"/>
              <a:t>개의 그림은 </a:t>
            </a:r>
            <a:r>
              <a:rPr lang="en-US" altLang="ko-KR" i="1" dirty="0"/>
              <a:t>1</a:t>
            </a:r>
            <a:r>
              <a:rPr lang="ko-KR" altLang="en-US" i="1" dirty="0"/>
              <a:t>초에 한번씩 아래로 내려온다</a:t>
            </a:r>
            <a:r>
              <a:rPr lang="en-US" altLang="ko-KR" i="1" dirty="0"/>
              <a:t>.</a:t>
            </a:r>
            <a:endParaRPr lang="ko-KR" altLang="en-US" i="1" dirty="0"/>
          </a:p>
          <a:p>
            <a:pPr fontAlgn="base"/>
            <a:r>
              <a:rPr lang="ko-KR" altLang="en-US" dirty="0" smtClean="0"/>
              <a:t>문제분석</a:t>
            </a:r>
            <a:endParaRPr lang="ko-KR" altLang="en-US" dirty="0"/>
          </a:p>
          <a:p>
            <a:pPr lvl="1" fontAlgn="base"/>
            <a:r>
              <a:rPr lang="ko-KR" altLang="en-US" dirty="0"/>
              <a:t>컵 그림은 화면이 시작할 때 화면의 아래 쪽에 위치하도록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컵 그림은 왼쪽</a:t>
            </a:r>
            <a:r>
              <a:rPr lang="en-US" altLang="ko-KR" dirty="0"/>
              <a:t>/</a:t>
            </a:r>
            <a:r>
              <a:rPr lang="ko-KR" altLang="en-US" dirty="0"/>
              <a:t>오른쪽으로만 움직일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1</a:t>
            </a:r>
            <a:r>
              <a:rPr lang="ko-KR" altLang="en-US" dirty="0"/>
              <a:t>초에 한번씩 사탕</a:t>
            </a:r>
            <a:r>
              <a:rPr lang="en-US" altLang="ko-KR" dirty="0"/>
              <a:t>, </a:t>
            </a:r>
            <a:r>
              <a:rPr lang="ko-KR" altLang="en-US" dirty="0"/>
              <a:t>쿠키</a:t>
            </a:r>
            <a:r>
              <a:rPr lang="en-US" altLang="ko-KR" dirty="0"/>
              <a:t>, </a:t>
            </a:r>
            <a:r>
              <a:rPr lang="ko-KR" altLang="en-US" dirty="0"/>
              <a:t>주스 그림이 아래로 내려온다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사탕</a:t>
            </a:r>
            <a:r>
              <a:rPr lang="en-US" altLang="ko-KR" dirty="0"/>
              <a:t>, </a:t>
            </a:r>
            <a:r>
              <a:rPr lang="ko-KR" altLang="en-US" dirty="0"/>
              <a:t>쿠키</a:t>
            </a:r>
            <a:r>
              <a:rPr lang="en-US" altLang="ko-KR" dirty="0"/>
              <a:t>, </a:t>
            </a:r>
            <a:r>
              <a:rPr lang="ko-KR" altLang="en-US" dirty="0"/>
              <a:t>주스 그림이 화면 끝으로 내려오면 다시 위쪽에서 내려오도록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컵과 사탕</a:t>
            </a:r>
            <a:r>
              <a:rPr lang="en-US" altLang="ko-KR" dirty="0"/>
              <a:t>, </a:t>
            </a:r>
            <a:r>
              <a:rPr lang="ko-KR" altLang="en-US" dirty="0"/>
              <a:t>쿠키</a:t>
            </a:r>
            <a:r>
              <a:rPr lang="en-US" altLang="ko-KR" dirty="0"/>
              <a:t>, </a:t>
            </a:r>
            <a:r>
              <a:rPr lang="ko-KR" altLang="en-US" dirty="0"/>
              <a:t>주스 그림이 </a:t>
            </a:r>
            <a:r>
              <a:rPr lang="ko-KR" altLang="en-US" dirty="0" smtClean="0"/>
              <a:t>충돌하면 </a:t>
            </a:r>
            <a:r>
              <a:rPr lang="ko-KR" altLang="en-US" dirty="0"/>
              <a:t>소리가 나고 넣은 횟수를 증가한다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4596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95736" y="16884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54577608" descr="EMB000010fcbe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88" y="1894601"/>
            <a:ext cx="2249672" cy="275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14374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354576888" descr="EMB000010fcbe7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4601"/>
            <a:ext cx="1505008" cy="274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0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5227</TotalTime>
  <Words>356</Words>
  <Application>Microsoft Office PowerPoint</Application>
  <PresentationFormat>화면 슬라이드 쇼(4:3)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Century Gothic</vt:lpstr>
      <vt:lpstr>Trebuchet MS</vt:lpstr>
      <vt:lpstr>Wingdings 2</vt:lpstr>
      <vt:lpstr>명언</vt:lpstr>
      <vt:lpstr>앱인벤터로 만드는 게임 앱</vt:lpstr>
      <vt:lpstr>앱인벤터(App Inventor)</vt:lpstr>
      <vt:lpstr>앱인벤터 디자이너(Designer)</vt:lpstr>
      <vt:lpstr>게임만들기-해결문제</vt:lpstr>
      <vt:lpstr>해결문제 1</vt:lpstr>
      <vt:lpstr>해결문제 2</vt:lpstr>
      <vt:lpstr>해결문제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김경민</cp:lastModifiedBy>
  <cp:revision>235</cp:revision>
  <cp:lastPrinted>2017-07-21T00:39:36Z</cp:lastPrinted>
  <dcterms:created xsi:type="dcterms:W3CDTF">2011-08-27T14:53:28Z</dcterms:created>
  <dcterms:modified xsi:type="dcterms:W3CDTF">2017-11-11T00:04:36Z</dcterms:modified>
</cp:coreProperties>
</file>