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AFD0-C72C-54A9-705B-710807E22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C21B65-FE3A-0200-C73B-260714A2E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6FE0D-DE3B-A6DD-E220-E90D0A38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6A3B99-7E5D-968A-3129-5B35A95B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CB91B9-EA87-BD58-CE2F-29C21E41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58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8FCC4-3305-D759-2E4A-BD81294B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E88C37-CE3B-CCF2-6754-CB182318C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017644-1FD7-7B92-C1B0-7E4A2489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CC07E6-6C8C-1540-57F4-3869F1B3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3F386C-BC74-EF80-4298-D01841A8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18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4E1F2D-6F11-731A-8209-3C63795EE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9F86A9-FD4A-5F02-AD5B-FC66A5A1E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56618B-BC36-6C90-5C82-A55E405F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51D423-61B3-FF9B-6635-96888B5B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CF8077-7B83-E63B-F3CC-91ECA405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04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3981C-2CAF-FEB3-9125-0A46D175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592697-73A5-EB17-8FC2-C53686BF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841BD8-E4C9-D296-9800-A1D961C9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2326C-F7A1-ECCE-FA2F-DDA698EF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0FC85C-068B-8119-D10B-988A01CC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28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0EB80-C8D9-8F20-112E-64188850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60DBE7-C792-AFFA-66A5-04EC643A6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4FA2F5-2AAA-1AE2-2A76-88102EA8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A15EC8-CEF0-9C1D-213F-B92F656C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FBFEBE-A104-037C-D3BC-0BDDB4B6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09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06EFD-FF92-B040-37AE-7BFDD74B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989EFB-DD23-E2D0-BFD0-8B813DB61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E1F666-BDDA-1AF6-85EF-93F7FDB34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728D68-6537-CD2E-ABEF-8C24A75C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7371F7-CEC8-F468-DAE8-2C2CFEB0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C99B61-27AF-EC0F-90DC-BB9A0795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52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59624-C0FC-27ED-5D7B-82C6BF9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6D3BA6-ACF8-3251-5BA5-9CD515F72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284337-4B5D-8DDE-0C0F-C3FDE0626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FC479E-9C7F-D54A-30AA-2A05272D5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07651B-7EE2-60C8-5220-DFABC4AC8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521799-86D4-CB1F-9DE8-5A352A53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DD2733-0629-BF20-0263-489A6632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831A072-F59B-09B8-B784-3EC2191B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2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A299A-FED6-3D1B-0F85-EDDA84DD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17F1F6-0714-1B19-8B59-79064DF8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F04667-B769-47CA-0A89-C679B28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FAFA34-11E8-5B7C-1246-FB235405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92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71A3B1-CCBC-EE96-19D6-574C886A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96E222-246C-6810-603E-A8798444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A8B840-B39C-F12C-4562-B78F1F87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9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6F5EC-B526-D19C-D4C6-DD4D5704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FFC4B-DCE2-3548-7711-E9F31198A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828601-CD2B-B27D-AD3D-E15FF7B85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FCAD9A-04BE-D640-1DE9-42E38584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88C674-3EB1-6C19-F57D-81305331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5DF5F2-5EEB-9587-97F8-E6EFD252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4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02F63-6BA7-A59D-D7FF-9BCC0E91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AEA006-3190-6F7F-1201-236C23D38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143025-1777-095F-E7C6-F7EFB044D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8117CA-B96B-7D32-DD04-8B328B41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E407-AA62-459F-9ACD-500099DE114F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811087-6059-CE3A-1EF1-98FC6DB6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F7495E-6F4F-E615-264B-A7DE0C94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03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A33A41-EC11-DE25-87DC-0773D330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1CA36B-3D9D-CCA1-D026-C36A1B45A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C0E99D-4D41-BA8C-7E5B-E0D12F757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6E407-AA62-459F-9ACD-500099DE114F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D6A1A2-747C-3840-E2BF-47DFAC6F4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45D569-13D1-1B5F-F2E9-AFC23C3E0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737C-6421-4A96-8922-BD72898AC9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04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CEA03A2-CDA2-F62D-881A-795F816BC60E}"/>
              </a:ext>
            </a:extLst>
          </p:cNvPr>
          <p:cNvSpPr/>
          <p:nvPr/>
        </p:nvSpPr>
        <p:spPr>
          <a:xfrm>
            <a:off x="838200" y="2724150"/>
            <a:ext cx="10344150" cy="18669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00B050"/>
                </a:solidFill>
                <a:latin typeface="Press Start 2P" panose="02000503000000000000" pitchFamily="1" charset="0"/>
              </a:rPr>
              <a:t>Far </a:t>
            </a:r>
            <a:r>
              <a:rPr lang="fr-FR" sz="3600" dirty="0" err="1">
                <a:solidFill>
                  <a:srgbClr val="00B050"/>
                </a:solidFill>
                <a:latin typeface="Press Start 2P" panose="02000503000000000000" pitchFamily="1" charset="0"/>
              </a:rPr>
              <a:t>Developer</a:t>
            </a:r>
            <a:r>
              <a:rPr lang="fr-FR" sz="3600" dirty="0">
                <a:solidFill>
                  <a:srgbClr val="00B050"/>
                </a:solidFill>
                <a:latin typeface="Press Start 2P" panose="02000503000000000000" pitchFamily="1" charset="0"/>
              </a:rPr>
              <a:t> Toolbox</a:t>
            </a:r>
          </a:p>
          <a:p>
            <a:pPr algn="ctr"/>
            <a:r>
              <a:rPr lang="fr-FR" sz="3600" dirty="0">
                <a:solidFill>
                  <a:srgbClr val="00B050"/>
                </a:solidFill>
                <a:latin typeface="Press Start 2P" panose="02000503000000000000" pitchFamily="1" charset="0"/>
              </a:rPr>
              <a:t>-----</a:t>
            </a:r>
            <a:br>
              <a:rPr lang="fr-FR" sz="3600" dirty="0">
                <a:solidFill>
                  <a:srgbClr val="00B050"/>
                </a:solidFill>
                <a:latin typeface="Press Start 2P" panose="02000503000000000000" pitchFamily="1" charset="0"/>
              </a:rPr>
            </a:br>
            <a:r>
              <a:rPr lang="fr-FR" sz="2400" dirty="0">
                <a:solidFill>
                  <a:srgbClr val="00B050"/>
                </a:solidFill>
                <a:latin typeface="Press Start 2P" panose="02000503000000000000" pitchFamily="1" charset="0"/>
              </a:rPr>
              <a:t>Smart Coding Assistant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9053184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Press Start 2P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 Developer Toolbox Smart Coding Assistant</dc:title>
  <dc:creator>Temkipasse Cybernaboo</dc:creator>
  <cp:lastModifiedBy>Temkipasse Cybernaboo</cp:lastModifiedBy>
  <cp:revision>2</cp:revision>
  <dcterms:created xsi:type="dcterms:W3CDTF">2023-09-13T20:52:47Z</dcterms:created>
  <dcterms:modified xsi:type="dcterms:W3CDTF">2023-09-13T21:01:16Z</dcterms:modified>
</cp:coreProperties>
</file>