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3E50-E614-4954-832D-8A597295F351}" type="datetimeFigureOut">
              <a:rPr lang="en-IL" smtClean="0"/>
              <a:t>25/01/2022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096C72F-495D-45D4-BF8D-66A932938B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4860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3E50-E614-4954-832D-8A597295F351}" type="datetimeFigureOut">
              <a:rPr lang="en-IL" smtClean="0"/>
              <a:t>25/01/2022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96C72F-495D-45D4-BF8D-66A932938B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626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3E50-E614-4954-832D-8A597295F351}" type="datetimeFigureOut">
              <a:rPr lang="en-IL" smtClean="0"/>
              <a:t>25/01/2022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96C72F-495D-45D4-BF8D-66A932938B44}" type="slidenum">
              <a:rPr lang="en-IL" smtClean="0"/>
              <a:t>‹#›</a:t>
            </a:fld>
            <a:endParaRPr lang="en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2066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3E50-E614-4954-832D-8A597295F351}" type="datetimeFigureOut">
              <a:rPr lang="en-IL" smtClean="0"/>
              <a:t>25/01/2022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96C72F-495D-45D4-BF8D-66A932938B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3907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3E50-E614-4954-832D-8A597295F351}" type="datetimeFigureOut">
              <a:rPr lang="en-IL" smtClean="0"/>
              <a:t>25/01/2022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96C72F-495D-45D4-BF8D-66A932938B44}" type="slidenum">
              <a:rPr lang="en-IL" smtClean="0"/>
              <a:t>‹#›</a:t>
            </a:fld>
            <a:endParaRPr lang="en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5381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3E50-E614-4954-832D-8A597295F351}" type="datetimeFigureOut">
              <a:rPr lang="en-IL" smtClean="0"/>
              <a:t>25/01/2022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96C72F-495D-45D4-BF8D-66A932938B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929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3E50-E614-4954-832D-8A597295F351}" type="datetimeFigureOut">
              <a:rPr lang="en-IL" smtClean="0"/>
              <a:t>25/01/2022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C72F-495D-45D4-BF8D-66A932938B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12065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3E50-E614-4954-832D-8A597295F351}" type="datetimeFigureOut">
              <a:rPr lang="en-IL" smtClean="0"/>
              <a:t>25/01/2022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C72F-495D-45D4-BF8D-66A932938B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5755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3E50-E614-4954-832D-8A597295F351}" type="datetimeFigureOut">
              <a:rPr lang="en-IL" smtClean="0"/>
              <a:t>25/01/2022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C72F-495D-45D4-BF8D-66A932938B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2224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3E50-E614-4954-832D-8A597295F351}" type="datetimeFigureOut">
              <a:rPr lang="en-IL" smtClean="0"/>
              <a:t>25/01/2022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96C72F-495D-45D4-BF8D-66A932938B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9439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3E50-E614-4954-832D-8A597295F351}" type="datetimeFigureOut">
              <a:rPr lang="en-IL" smtClean="0"/>
              <a:t>25/01/2022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96C72F-495D-45D4-BF8D-66A932938B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9249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3E50-E614-4954-832D-8A597295F351}" type="datetimeFigureOut">
              <a:rPr lang="en-IL" smtClean="0"/>
              <a:t>25/01/2022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96C72F-495D-45D4-BF8D-66A932938B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306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3E50-E614-4954-832D-8A597295F351}" type="datetimeFigureOut">
              <a:rPr lang="en-IL" smtClean="0"/>
              <a:t>25/01/2022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C72F-495D-45D4-BF8D-66A932938B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1396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3E50-E614-4954-832D-8A597295F351}" type="datetimeFigureOut">
              <a:rPr lang="en-IL" smtClean="0"/>
              <a:t>25/01/2022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C72F-495D-45D4-BF8D-66A932938B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9687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3E50-E614-4954-832D-8A597295F351}" type="datetimeFigureOut">
              <a:rPr lang="en-IL" smtClean="0"/>
              <a:t>25/01/2022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C72F-495D-45D4-BF8D-66A932938B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260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3E50-E614-4954-832D-8A597295F351}" type="datetimeFigureOut">
              <a:rPr lang="en-IL" smtClean="0"/>
              <a:t>25/01/2022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96C72F-495D-45D4-BF8D-66A932938B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5695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63E50-E614-4954-832D-8A597295F351}" type="datetimeFigureOut">
              <a:rPr lang="en-IL" smtClean="0"/>
              <a:t>25/01/2022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096C72F-495D-45D4-BF8D-66A932938B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1688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eb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lboard.com/charts/hot-10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2356-A4F4-4E38-9C20-20BEE0E5E4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Billboard Hot 100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B6F60-01BE-4134-894F-E85DDAB549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 the movement of the songs over time predictable? Can we predict a movement of an individual song?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30B6C0-A2EF-43D0-AD41-F50A22B9A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158059"/>
            <a:ext cx="6164580" cy="369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2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753F-A8B0-4AF8-8BE2-EF6B9769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77BDD-6634-47B4-ADE3-E3893E1BA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812" y="1540189"/>
            <a:ext cx="5707656" cy="3777622"/>
          </a:xfrm>
        </p:spPr>
        <p:txBody>
          <a:bodyPr/>
          <a:lstStyle/>
          <a:p>
            <a:r>
              <a:rPr lang="en-US" dirty="0"/>
              <a:t>While it was an interesting experience, sadly I feel that this is a much more complex question than just one of raw numbers</a:t>
            </a:r>
          </a:p>
          <a:p>
            <a:r>
              <a:rPr lang="en-US" dirty="0"/>
              <a:t>Still, 71.8 % isn’t the worst and there are still valuable insights to be learned for an improved version of the algorithm</a:t>
            </a:r>
          </a:p>
          <a:p>
            <a:r>
              <a:rPr lang="en-US" dirty="0"/>
              <a:t>And graphs do tell you interesting, valuable and enjoyable information, such as the wrath of “All I want for Christmas is you” coming every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883226-0D9A-4C35-8B5E-1A3A4EACD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163" y="1876697"/>
            <a:ext cx="4665633" cy="472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7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C63F-52F2-460E-A849-5E4B6393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Billboard Hot 100?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856EF-279F-460E-A89B-1C674D368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33006"/>
            <a:ext cx="8915400" cy="3777622"/>
          </a:xfrm>
        </p:spPr>
        <p:txBody>
          <a:bodyPr/>
          <a:lstStyle/>
          <a:p>
            <a:r>
              <a:rPr lang="en-US" dirty="0"/>
              <a:t>Started in 1958, the Billboard Hot 100 keep a weekly chart of the 100 most successful singles in the USA as of each week</a:t>
            </a:r>
          </a:p>
          <a:p>
            <a:r>
              <a:rPr lang="en-US" dirty="0"/>
              <a:t>They also keep data for whether the song went up or down, and it’s overall highest position</a:t>
            </a:r>
          </a:p>
          <a:p>
            <a:r>
              <a:rPr lang="en-US" dirty="0"/>
              <a:t>The parameters they use to decide a songs placement have always been a mystery, and have changed throughout the years due to changes in the music market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6910FA-708A-4F54-B9CF-0D86C4BF7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62" y="4081878"/>
            <a:ext cx="54768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C0A7-CC34-4E6E-B91D-63FB35A0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for crawling: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951A8-0704-4CE6-9F13-779CA95C9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official Billboard website: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hlinkClick r:id="rId2"/>
              </a:rPr>
              <a:t>https://www.billboard.com/charts/hot-100/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4526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A81F-FB01-4275-AFD7-8F02EE03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Crawling and Scraping the Billboard Website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5B30A-6203-4F48-8296-253849081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Scraping - Used </a:t>
            </a:r>
            <a:r>
              <a:rPr lang="en-US" dirty="0" err="1"/>
              <a:t>BeautifulSoup</a:t>
            </a:r>
            <a:r>
              <a:rPr lang="en-US" dirty="0"/>
              <a:t> to identify the song table and each individual song in it, and put the song name, artist name, current position, max position, weeks on chart and relative movement in a database</a:t>
            </a:r>
          </a:p>
          <a:p>
            <a:r>
              <a:rPr lang="en-US" dirty="0"/>
              <a:t>Crawling – I noticed that you can access different weeks by simply adding a date to the URL, so after identifying it’s format I wrote a simple loop that goes through N pages by starting at the latest week and going back a week each time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D12E06-1295-4A74-AD27-4662AA0E3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4022411"/>
            <a:ext cx="4762989" cy="274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3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7C0A-274E-4AB8-B45B-A89E910C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63CB6-F9CF-4B8C-9CEA-A8151814D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weren’t really any Nan columns, so this step was relatively short. However, I did need to fix a few artist\song names due to accidental spaces or \n in the end of names.</a:t>
            </a:r>
          </a:p>
          <a:p>
            <a:r>
              <a:rPr lang="en-US" dirty="0"/>
              <a:t>Luckily there were no Nan values to be found, so those didn’t need cleaning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28D59F-674B-4EB8-BA3C-B115E062A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407" y="3864429"/>
            <a:ext cx="5307778" cy="190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7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BD720-D030-47C3-8033-BB984270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Song Life Span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B8D05-BB8F-4809-8C39-A07524C4E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4332"/>
            <a:ext cx="8915400" cy="3777622"/>
          </a:xfrm>
        </p:spPr>
        <p:txBody>
          <a:bodyPr/>
          <a:lstStyle/>
          <a:p>
            <a:r>
              <a:rPr lang="en-US" dirty="0"/>
              <a:t>I found that songs typically live through a standard span of going up, staying fairly steady and then going down. We can assume than that a song that has gone down for 2+ weeks is unlikely to go back up</a:t>
            </a:r>
          </a:p>
          <a:p>
            <a:r>
              <a:rPr lang="en-US" dirty="0"/>
              <a:t>As you can see, all songs have a roughly </a:t>
            </a:r>
            <a:r>
              <a:rPr lang="en-US" dirty="0" err="1"/>
              <a:t>simillair</a:t>
            </a:r>
            <a:r>
              <a:rPr lang="en-US" dirty="0"/>
              <a:t> shape regardless of peak position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FE83B-3A55-4C71-84C0-3958EFEE2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89" y="3409539"/>
            <a:ext cx="5938608" cy="3086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04E602-5D4E-43ED-8D8D-BCAEA5C71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389" y="3343143"/>
            <a:ext cx="5795611" cy="30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BD720-D030-47C3-8033-BB984270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Additional Visualizations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B8D05-BB8F-4809-8C39-A07524C4E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4332"/>
            <a:ext cx="8915400" cy="3777622"/>
          </a:xfrm>
        </p:spPr>
        <p:txBody>
          <a:bodyPr/>
          <a:lstStyle/>
          <a:p>
            <a:r>
              <a:rPr lang="en-US" dirty="0"/>
              <a:t>While the plurality of songs are middle-ranged hits (11-20 weeks on the chart), it appears that if you group them to smalltime (&gt;10 weeks) and bigtime (&lt;10 weeks) you get an almost 50-50 split</a:t>
            </a:r>
          </a:p>
          <a:p>
            <a:r>
              <a:rPr lang="en-US" dirty="0"/>
              <a:t>Additionally, you can see that half of the artist on the chart are one hit wonder artists, but considering the 258385 songs overall, 3109 one hit wonders isn’t actually that big a part of them.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61E1B7-F205-4A3C-8CB8-863E3813B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870" y="3543440"/>
            <a:ext cx="2812869" cy="3052993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E440F02-37C4-4760-BA38-4743490AA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151" y="3543440"/>
            <a:ext cx="2812869" cy="296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19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4348-8AE1-4ABF-A701-3CACA160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- KNN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EE0850-19B2-41B7-A79C-3C9F538CF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had decided to go for KNN because all relevant fields it is a categorization problem – choosing whether a song will go </a:t>
            </a:r>
            <a:r>
              <a:rPr lang="en-US" dirty="0" err="1"/>
              <a:t>up,down</a:t>
            </a:r>
            <a:r>
              <a:rPr lang="en-US" dirty="0"/>
              <a:t> or stay the same. </a:t>
            </a:r>
          </a:p>
          <a:p>
            <a:r>
              <a:rPr lang="en-US" dirty="0"/>
              <a:t>The </a:t>
            </a:r>
            <a:r>
              <a:rPr lang="en-US" dirty="0" err="1"/>
              <a:t>algoritham</a:t>
            </a:r>
            <a:r>
              <a:rPr lang="en-US" dirty="0"/>
              <a:t> started at around 60% accuracy (with an older version of the dataset that I have since lost in iterations), but as of the end it got 71.8% accuracy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4090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0709-8E4B-4B6C-B4D4-C55908BB4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hurting the accuracy?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B1EBE-8EF0-48CE-8105-F9F9161EC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264555"/>
            <a:ext cx="8915400" cy="3777622"/>
          </a:xfrm>
        </p:spPr>
        <p:txBody>
          <a:bodyPr/>
          <a:lstStyle/>
          <a:p>
            <a:r>
              <a:rPr lang="en-US" dirty="0"/>
              <a:t>The fluctuations of songs is just very volatile! </a:t>
            </a:r>
          </a:p>
          <a:p>
            <a:r>
              <a:rPr lang="en-US" dirty="0"/>
              <a:t>The algorithm can’t predict the release of new songs, real life scandals, and all real world things that effect a song.</a:t>
            </a:r>
          </a:p>
          <a:p>
            <a:r>
              <a:rPr lang="en-US" dirty="0"/>
              <a:t>And most of all – I can’t seem to make it that much better! I tried removing abnormal songs from the list, I.E ones that appeared for more than 2 years or that only appear each Christmas, but it seems like it </a:t>
            </a:r>
            <a:r>
              <a:rPr lang="en-US" dirty="0" err="1"/>
              <a:t>dosen’t</a:t>
            </a:r>
            <a:r>
              <a:rPr lang="en-US" dirty="0"/>
              <a:t> really help</a:t>
            </a:r>
          </a:p>
          <a:p>
            <a:r>
              <a:rPr lang="en-US" dirty="0"/>
              <a:t>Also tried adding columns, like </a:t>
            </a:r>
            <a:r>
              <a:rPr lang="en-US" dirty="0" err="1"/>
              <a:t>wether</a:t>
            </a:r>
            <a:r>
              <a:rPr lang="en-US" dirty="0"/>
              <a:t> a song has gone down twice in a row or number of artist hits up until the song release, and nothing helps.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428224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3124</TotalTime>
  <Words>686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Billboard Hot 100</vt:lpstr>
      <vt:lpstr>What is the Billboard Hot 100?</vt:lpstr>
      <vt:lpstr>Data Source for crawling:</vt:lpstr>
      <vt:lpstr>Crawling and Scraping the Billboard Website</vt:lpstr>
      <vt:lpstr>Data cleaning</vt:lpstr>
      <vt:lpstr>EDA – Song Life Span</vt:lpstr>
      <vt:lpstr>EDA – Additional Visualizations</vt:lpstr>
      <vt:lpstr>Machine Learning - KNN</vt:lpstr>
      <vt:lpstr>What’s hurting the accuracy?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Billboard Hot 100</dc:title>
  <dc:creator>יפתח ענבר</dc:creator>
  <cp:lastModifiedBy>יפתח ענבר</cp:lastModifiedBy>
  <cp:revision>10</cp:revision>
  <dcterms:created xsi:type="dcterms:W3CDTF">2022-01-15T09:30:08Z</dcterms:created>
  <dcterms:modified xsi:type="dcterms:W3CDTF">2022-01-25T13:54:21Z</dcterms:modified>
</cp:coreProperties>
</file>