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Average"/>
      <p:regular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Average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58ebce9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58ebce9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58ebce9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58ebce9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58ebce9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58ebce9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5579b7b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5579b7b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5579b7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5579b7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5579b7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5579b7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85579b7b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85579b7b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85579b7b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85579b7b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0a89dbe8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0a89dbe8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858ebce9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858ebce9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858ebce9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858ebce9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58ebce9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58ebce9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858ebce9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858ebce9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858ebce9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858ebce9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858ebce9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858ebce9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858ebce9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858ebce9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858ebce9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858ebce9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58ebce9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58ebce9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58ebce9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58ebce9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58ebce9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858ebce9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858ebce9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858ebce9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58ebce9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58ebce9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58ebce9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58ebce9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5579b7b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5579b7b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4350277" y="2855378"/>
            <a:ext cx="443589" cy="105632"/>
            <a:chOff x="4137525" y="2915950"/>
            <a:chExt cx="869100" cy="207000"/>
          </a:xfrm>
        </p:grpSpPr>
        <p:sp>
          <p:nvSpPr>
            <p:cNvPr id="13" name="Google Shape;13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rgbClr val="20202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Roboto"/>
              <a:buChar char="●"/>
              <a:defRPr i="0" sz="1800" u="none" cap="none" strike="noStrik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○"/>
              <a:defRPr i="0" sz="1400" u="none" cap="none" strike="noStrik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■"/>
              <a:defRPr i="0" sz="1400" u="none" cap="none" strike="noStrik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●"/>
              <a:defRPr i="0" sz="1400" u="none" cap="none" strike="noStrik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○"/>
              <a:defRPr i="0" sz="1400" u="none" cap="none" strike="noStrik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DDDDD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 amt="17000"/>
          </a:blip>
          <a:srcRect b="4799" l="-4110" r="4110" t="-4800"/>
          <a:stretch/>
        </p:blipFill>
        <p:spPr>
          <a:xfrm>
            <a:off x="113025" y="2633250"/>
            <a:ext cx="1183999" cy="3035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8813" y="3722300"/>
            <a:ext cx="913487" cy="1217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Generalforsamling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Høst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Semesterberetning ved leder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Semesterberetning ved kjellermogul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Økonomigjennongang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Innledning	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Intet regnskap for behandling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“Et uferdig regnskap sier absolutt ingenting” - (parafrasert Henrik Steen genfors H18)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Intet budsjett for behandling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Uten ferdigstilt regnskap har vi ikke tilstrekkelig grunnlag for budsjett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Drift har gått videre som vanlig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Mål: budsjett før 2020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Kalles inn til ekstraordinær GF for behandling av budsjett/Regnskap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Kort overblikk: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Ett mindre etterslep </a:t>
            </a:r>
            <a:r>
              <a:rPr lang="en-GB"/>
              <a:t>på regnskapsføring startet i overgangen 2015-2016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Drastisk forverret i perioden 2017-2018, spesielt 2018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 starten av semesteret (V19) så så det ut som at foreningen gikk ca 1 MNOK i underskudd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Noe som ikke stemte i det hele tatt.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Likviditeten var vesentlig bedre enn hva antydet.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 H19 har vi fått igjen en del av likviditeten vår igjen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Oppfølgelser på litt støtte, div. Annet samt Placebo’s inntekt har hjulpet 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Dette har skjedd til tross for lavere oppslutning på events samt alkoholfri Dagen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-GB"/>
              <a:t>Maratonsprint for å få nødvendig oversikt for mva.-meldinger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Mye bilagsført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Mange feil i bilagene fra kassa for 2018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Fortsatt til dels inn i 2019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Startet oversikt over utgifter og rutiner hvor flere må trekkes inn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F.eks. vekterutgifter som refunderes (arr/mogul må ha dialog med økonomigruppen)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Eksempelvis ved å sende Jiratickets eller lignende for å sørge for bedre oppfølging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Utlån hvor det er tatt spesielle behov (e.g. vekterutgifter, drinker etc.)</a:t>
            </a:r>
            <a:endParaRPr/>
          </a:p>
        </p:txBody>
      </p:sp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</a:t>
            </a:r>
            <a:r>
              <a:rPr lang="en-GB"/>
              <a:t>va som er gjort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</a:t>
            </a:r>
            <a:r>
              <a:rPr lang="en-GB"/>
              <a:t>va er planen med kasse?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11700" y="1152475"/>
            <a:ext cx="85206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Overgang fra Ajour til iZettle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Har brukt Placebo for å “teste i prod” - har gitt gode resultater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Gir fordeler for flere grupper sammenlignet med Ajour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Høyere fleksibilitet for innkjøp og økonomiansvarlig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Integrert funksjonalitet for varetelling, kalkyle mm.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Enklere (billigere) å ha reservekasser for større events (ikke leiekasser)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Forenkler situasjonen med Placebo - kan samarbeide rundt rutiner mm.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Også enkelte ulemper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Bongfunksjonalitet er for øyeblikket vanskelig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Dette jobbes med - er i dialog med iZettle for å finne en rute rundt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Hvor pengene for byttet skal komme fra er ikke helt klart enda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Antageligvis blir det FU-søknad samt noen kroner ut fra egen lomme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Hvilke andre planer er lagt?</a:t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Bytte av regnskapsprogram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Overgang til Visma eAccounting, grunnet både pris, funksjonalitet og integrasjoner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Spesifikt kasse- (iZettle) og bank-integrasjoner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Gjør også at kursing fra SiO samt erfaringer fra andre puber blir mer relevant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Bytte av bank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For å få integrasjon mot regnskapssystemet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Har også fått noen bedre tilbud enn hva vi sitter med nå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Må gjøre endelig valg mellom DNB og Sparebank1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Har ikke kunne signert avtale for dette grunnet trøbbel rundt registrering av forrige protokoll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Anskaffe(t) regnskapsfører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Har kontaktet flere forskjellige selskaper, og fått noen tilbud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Skulle signere for kontrakt - han ble dessverre sykemeldt i det øyeblikket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Hovedsakelig som konsulent til hjelp for internt arbeid, men også for rutineetablering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Men… Hva skjer med rutiner?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Alle disse endringene kommer til å føre til endringer i rutinene våre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Jeg har allerede skrevet en del nye eller om på en 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Gitt at vi får gjennomført planen med iZettle kan vi også “stjele” fra dokumentasjonen deres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Den er god nok til gjenbruk, i motsetning til Ajour sin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 del ting kan gjøres i kassen i motsetning til før, og deretter tas over til Visma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Jeg er klar over at disse endringene er store og ambisiøse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Men vi trenger rutiner som folk følger, og som funker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Vi trenger en overhaul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Men ikke frykt: alt kastes ikke.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Kontigentfastsettelse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Formalia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Hovedstyret</a:t>
            </a:r>
            <a:endParaRPr/>
          </a:p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Kasserer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Kjellermogul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Promoteringsansvarlig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Rekrutteringsansvarlig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Kjeller</a:t>
            </a:r>
            <a:r>
              <a:rPr lang="en-GB"/>
              <a:t>styret</a:t>
            </a:r>
            <a:endParaRPr/>
          </a:p>
        </p:txBody>
      </p:sp>
      <p:sp>
        <p:nvSpPr>
          <p:cNvPr id="177" name="Google Shape;17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Kjellernestleder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Barsjef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Kafésjef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Økonomiansvarlig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Innkjøpsansvarlig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Teknisk sjef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Utlånsansvarlig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DJ-sjef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Arrangementskordinator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Forslag til vedtektsendringer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Utdeling av pins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Takk for oppmøte!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Valg av møteleder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Valg av referent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Valg av protokollunderskrivere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Valg av tellekorps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Godkjenning av innkalling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Godkjenning av dagsorden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Semesterberetninger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