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86" r:id="rId13"/>
    <p:sldId id="275" r:id="rId14"/>
    <p:sldId id="276" r:id="rId15"/>
    <p:sldId id="277" r:id="rId16"/>
    <p:sldId id="309" r:id="rId17"/>
    <p:sldId id="302" r:id="rId18"/>
    <p:sldId id="288" r:id="rId19"/>
    <p:sldId id="287" r:id="rId20"/>
    <p:sldId id="289" r:id="rId21"/>
    <p:sldId id="291" r:id="rId22"/>
    <p:sldId id="310" r:id="rId23"/>
    <p:sldId id="311" r:id="rId24"/>
    <p:sldId id="290" r:id="rId25"/>
    <p:sldId id="292" r:id="rId26"/>
    <p:sldId id="278" r:id="rId27"/>
    <p:sldId id="303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0" r:id="rId36"/>
    <p:sldId id="301" r:id="rId37"/>
    <p:sldId id="279" r:id="rId38"/>
    <p:sldId id="284" r:id="rId39"/>
    <p:sldId id="285" r:id="rId40"/>
  </p:sldIdLst>
  <p:sldSz cx="9144000" cy="5143500" type="screen16x9"/>
  <p:notesSz cx="6858000" cy="9144000"/>
  <p:embeddedFontLst>
    <p:embeddedFont>
      <p:font typeface="Average" panose="020B0604020202020204" charset="0"/>
      <p:regular r:id="rId42"/>
    </p:embeddedFont>
    <p:embeddedFont>
      <p:font typeface="Oswald" panose="00000500000000000000" pitchFamily="2" charset="0"/>
      <p:regular r:id="rId43"/>
      <p:bold r:id="rId44"/>
    </p:embeddedFont>
    <p:embeddedFont>
      <p:font typeface="Roboto" panose="02000000000000000000" pitchFamily="2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ndreas Hansen" initials="" lastIdx="2" clrIdx="0"/>
  <p:cmAuthor id="1" name="Tor-Aksel Solberg" initials="" lastIdx="3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10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Hjelle Petersen-Øverleir" userId="75e6a86c-2ff7-48bd-a545-c00c7cd58f36" providerId="ADAL" clId="{0DB81FFD-46BB-4773-814D-696ED4A3DF3C}"/>
    <pc:docChg chg="undo custSel delSld modSld sldOrd">
      <pc:chgData name="Peter Hjelle Petersen-Øverleir" userId="75e6a86c-2ff7-48bd-a545-c00c7cd58f36" providerId="ADAL" clId="{0DB81FFD-46BB-4773-814D-696ED4A3DF3C}" dt="2022-05-19T14:14:58.151" v="158" actId="2696"/>
      <pc:docMkLst>
        <pc:docMk/>
      </pc:docMkLst>
      <pc:sldChg chg="modSp mod">
        <pc:chgData name="Peter Hjelle Petersen-Øverleir" userId="75e6a86c-2ff7-48bd-a545-c00c7cd58f36" providerId="ADAL" clId="{0DB81FFD-46BB-4773-814D-696ED4A3DF3C}" dt="2022-05-19T13:51:58.700" v="6" actId="20577"/>
        <pc:sldMkLst>
          <pc:docMk/>
          <pc:sldMk cId="0" sldId="256"/>
        </pc:sldMkLst>
        <pc:spChg chg="mod">
          <ac:chgData name="Peter Hjelle Petersen-Øverleir" userId="75e6a86c-2ff7-48bd-a545-c00c7cd58f36" providerId="ADAL" clId="{0DB81FFD-46BB-4773-814D-696ED4A3DF3C}" dt="2022-05-19T13:51:58.700" v="6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0DB81FFD-46BB-4773-814D-696ED4A3DF3C}" dt="2022-05-19T13:54:05.143" v="67" actId="20577"/>
        <pc:sldMkLst>
          <pc:docMk/>
          <pc:sldMk cId="0" sldId="277"/>
        </pc:sldMkLst>
        <pc:spChg chg="mod">
          <ac:chgData name="Peter Hjelle Petersen-Øverleir" userId="75e6a86c-2ff7-48bd-a545-c00c7cd58f36" providerId="ADAL" clId="{0DB81FFD-46BB-4773-814D-696ED4A3DF3C}" dt="2022-05-19T13:54:05.143" v="67" actId="20577"/>
          <ac:spMkLst>
            <pc:docMk/>
            <pc:sldMk cId="0" sldId="277"/>
            <ac:spMk id="179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0DB81FFD-46BB-4773-814D-696ED4A3DF3C}" dt="2022-05-19T14:12:49.249" v="122"/>
        <pc:sldMkLst>
          <pc:docMk/>
          <pc:sldMk cId="0" sldId="280"/>
        </pc:sldMkLst>
        <pc:spChg chg="mod">
          <ac:chgData name="Peter Hjelle Petersen-Øverleir" userId="75e6a86c-2ff7-48bd-a545-c00c7cd58f36" providerId="ADAL" clId="{0DB81FFD-46BB-4773-814D-696ED4A3DF3C}" dt="2022-05-19T14:12:44.021" v="121"/>
          <ac:spMkLst>
            <pc:docMk/>
            <pc:sldMk cId="0" sldId="280"/>
            <ac:spMk id="195" creationId="{00000000-0000-0000-0000-000000000000}"/>
          </ac:spMkLst>
        </pc:spChg>
        <pc:spChg chg="mod">
          <ac:chgData name="Peter Hjelle Petersen-Øverleir" userId="75e6a86c-2ff7-48bd-a545-c00c7cd58f36" providerId="ADAL" clId="{0DB81FFD-46BB-4773-814D-696ED4A3DF3C}" dt="2022-05-19T14:12:49.249" v="122"/>
          <ac:spMkLst>
            <pc:docMk/>
            <pc:sldMk cId="0" sldId="280"/>
            <ac:spMk id="196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0DB81FFD-46BB-4773-814D-696ED4A3DF3C}" dt="2022-05-19T14:13:18.057" v="130" actId="207"/>
        <pc:sldMkLst>
          <pc:docMk/>
          <pc:sldMk cId="0" sldId="281"/>
        </pc:sldMkLst>
        <pc:spChg chg="mod">
          <ac:chgData name="Peter Hjelle Petersen-Øverleir" userId="75e6a86c-2ff7-48bd-a545-c00c7cd58f36" providerId="ADAL" clId="{0DB81FFD-46BB-4773-814D-696ED4A3DF3C}" dt="2022-05-19T14:12:56.728" v="123"/>
          <ac:spMkLst>
            <pc:docMk/>
            <pc:sldMk cId="0" sldId="281"/>
            <ac:spMk id="201" creationId="{00000000-0000-0000-0000-000000000000}"/>
          </ac:spMkLst>
        </pc:spChg>
        <pc:spChg chg="mod">
          <ac:chgData name="Peter Hjelle Petersen-Øverleir" userId="75e6a86c-2ff7-48bd-a545-c00c7cd58f36" providerId="ADAL" clId="{0DB81FFD-46BB-4773-814D-696ED4A3DF3C}" dt="2022-05-19T14:13:18.057" v="130" actId="207"/>
          <ac:spMkLst>
            <pc:docMk/>
            <pc:sldMk cId="0" sldId="281"/>
            <ac:spMk id="202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0DB81FFD-46BB-4773-814D-696ED4A3DF3C}" dt="2022-05-19T14:11:31.414" v="77" actId="20577"/>
        <pc:sldMkLst>
          <pc:docMk/>
          <pc:sldMk cId="3148004758" sldId="287"/>
        </pc:sldMkLst>
        <pc:spChg chg="mod">
          <ac:chgData name="Peter Hjelle Petersen-Øverleir" userId="75e6a86c-2ff7-48bd-a545-c00c7cd58f36" providerId="ADAL" clId="{0DB81FFD-46BB-4773-814D-696ED4A3DF3C}" dt="2022-05-19T13:56:54.365" v="76" actId="6549"/>
          <ac:spMkLst>
            <pc:docMk/>
            <pc:sldMk cId="3148004758" sldId="287"/>
            <ac:spMk id="2" creationId="{84968664-4C5F-42E5-959A-60A5325C2AF6}"/>
          </ac:spMkLst>
        </pc:spChg>
        <pc:spChg chg="mod">
          <ac:chgData name="Peter Hjelle Petersen-Øverleir" userId="75e6a86c-2ff7-48bd-a545-c00c7cd58f36" providerId="ADAL" clId="{0DB81FFD-46BB-4773-814D-696ED4A3DF3C}" dt="2022-05-19T14:11:31.414" v="77" actId="20577"/>
          <ac:spMkLst>
            <pc:docMk/>
            <pc:sldMk cId="3148004758" sldId="287"/>
            <ac:spMk id="3" creationId="{276B50EA-7AEF-4FCF-96F2-08E821C93DD1}"/>
          </ac:spMkLst>
        </pc:spChg>
      </pc:sldChg>
      <pc:sldChg chg="modSp mod">
        <pc:chgData name="Peter Hjelle Petersen-Øverleir" userId="75e6a86c-2ff7-48bd-a545-c00c7cd58f36" providerId="ADAL" clId="{0DB81FFD-46BB-4773-814D-696ED4A3DF3C}" dt="2022-05-19T14:11:41.849" v="87" actId="20577"/>
        <pc:sldMkLst>
          <pc:docMk/>
          <pc:sldMk cId="3067305477" sldId="289"/>
        </pc:sldMkLst>
        <pc:spChg chg="mod">
          <ac:chgData name="Peter Hjelle Petersen-Øverleir" userId="75e6a86c-2ff7-48bd-a545-c00c7cd58f36" providerId="ADAL" clId="{0DB81FFD-46BB-4773-814D-696ED4A3DF3C}" dt="2022-05-19T14:11:35.588" v="86" actId="20577"/>
          <ac:spMkLst>
            <pc:docMk/>
            <pc:sldMk cId="3067305477" sldId="289"/>
            <ac:spMk id="2" creationId="{A46583A3-5286-4391-9A18-68C19A0AFD7D}"/>
          </ac:spMkLst>
        </pc:spChg>
        <pc:spChg chg="mod">
          <ac:chgData name="Peter Hjelle Petersen-Øverleir" userId="75e6a86c-2ff7-48bd-a545-c00c7cd58f36" providerId="ADAL" clId="{0DB81FFD-46BB-4773-814D-696ED4A3DF3C}" dt="2022-05-19T14:11:41.849" v="87" actId="20577"/>
          <ac:spMkLst>
            <pc:docMk/>
            <pc:sldMk cId="3067305477" sldId="289"/>
            <ac:spMk id="3" creationId="{196A78A9-689C-4E35-9EEE-63E1E0A39D98}"/>
          </ac:spMkLst>
        </pc:spChg>
      </pc:sldChg>
      <pc:sldChg chg="modSp mod ord">
        <pc:chgData name="Peter Hjelle Petersen-Øverleir" userId="75e6a86c-2ff7-48bd-a545-c00c7cd58f36" providerId="ADAL" clId="{0DB81FFD-46BB-4773-814D-696ED4A3DF3C}" dt="2022-05-19T14:12:06.101" v="98"/>
        <pc:sldMkLst>
          <pc:docMk/>
          <pc:sldMk cId="2905854370" sldId="291"/>
        </pc:sldMkLst>
        <pc:spChg chg="mod">
          <ac:chgData name="Peter Hjelle Petersen-Øverleir" userId="75e6a86c-2ff7-48bd-a545-c00c7cd58f36" providerId="ADAL" clId="{0DB81FFD-46BB-4773-814D-696ED4A3DF3C}" dt="2022-05-19T14:12:01.653" v="95" actId="20577"/>
          <ac:spMkLst>
            <pc:docMk/>
            <pc:sldMk cId="2905854370" sldId="291"/>
            <ac:spMk id="2" creationId="{6E0FE82A-FE8A-4ACE-95F8-5FE505B3B000}"/>
          </ac:spMkLst>
        </pc:spChg>
        <pc:spChg chg="mod">
          <ac:chgData name="Peter Hjelle Petersen-Øverleir" userId="75e6a86c-2ff7-48bd-a545-c00c7cd58f36" providerId="ADAL" clId="{0DB81FFD-46BB-4773-814D-696ED4A3DF3C}" dt="2022-05-19T14:12:04.108" v="96" actId="20577"/>
          <ac:spMkLst>
            <pc:docMk/>
            <pc:sldMk cId="2905854370" sldId="291"/>
            <ac:spMk id="3" creationId="{9308ABA1-A29A-4E32-8F81-F9C37FF4AE5E}"/>
          </ac:spMkLst>
        </pc:spChg>
      </pc:sldChg>
      <pc:sldChg chg="modSp mod">
        <pc:chgData name="Peter Hjelle Petersen-Øverleir" userId="75e6a86c-2ff7-48bd-a545-c00c7cd58f36" providerId="ADAL" clId="{0DB81FFD-46BB-4773-814D-696ED4A3DF3C}" dt="2022-05-19T14:12:21.150" v="120" actId="5793"/>
        <pc:sldMkLst>
          <pc:docMk/>
          <pc:sldMk cId="2175780814" sldId="292"/>
        </pc:sldMkLst>
        <pc:spChg chg="mod">
          <ac:chgData name="Peter Hjelle Petersen-Øverleir" userId="75e6a86c-2ff7-48bd-a545-c00c7cd58f36" providerId="ADAL" clId="{0DB81FFD-46BB-4773-814D-696ED4A3DF3C}" dt="2022-05-19T14:12:15.198" v="115" actId="20577"/>
          <ac:spMkLst>
            <pc:docMk/>
            <pc:sldMk cId="2175780814" sldId="292"/>
            <ac:spMk id="2" creationId="{E381FFE6-337C-4C02-A597-E8336A5C5BBE}"/>
          </ac:spMkLst>
        </pc:spChg>
        <pc:spChg chg="mod">
          <ac:chgData name="Peter Hjelle Petersen-Øverleir" userId="75e6a86c-2ff7-48bd-a545-c00c7cd58f36" providerId="ADAL" clId="{0DB81FFD-46BB-4773-814D-696ED4A3DF3C}" dt="2022-05-19T14:12:21.150" v="120" actId="5793"/>
          <ac:spMkLst>
            <pc:docMk/>
            <pc:sldMk cId="2175780814" sldId="292"/>
            <ac:spMk id="3" creationId="{1DD3B372-FB37-4CB7-B41E-98942A82A645}"/>
          </ac:spMkLst>
        </pc:spChg>
      </pc:sldChg>
      <pc:sldChg chg="modSp mod">
        <pc:chgData name="Peter Hjelle Petersen-Øverleir" userId="75e6a86c-2ff7-48bd-a545-c00c7cd58f36" providerId="ADAL" clId="{0DB81FFD-46BB-4773-814D-696ED4A3DF3C}" dt="2022-05-19T14:14:47.688" v="156" actId="2710"/>
        <pc:sldMkLst>
          <pc:docMk/>
          <pc:sldMk cId="1481474307" sldId="304"/>
        </pc:sldMkLst>
        <pc:spChg chg="mod">
          <ac:chgData name="Peter Hjelle Petersen-Øverleir" userId="75e6a86c-2ff7-48bd-a545-c00c7cd58f36" providerId="ADAL" clId="{0DB81FFD-46BB-4773-814D-696ED4A3DF3C}" dt="2022-05-19T14:13:33.813" v="133"/>
          <ac:spMkLst>
            <pc:docMk/>
            <pc:sldMk cId="1481474307" sldId="304"/>
            <ac:spMk id="201" creationId="{00000000-0000-0000-0000-000000000000}"/>
          </ac:spMkLst>
        </pc:spChg>
        <pc:spChg chg="mod">
          <ac:chgData name="Peter Hjelle Petersen-Øverleir" userId="75e6a86c-2ff7-48bd-a545-c00c7cd58f36" providerId="ADAL" clId="{0DB81FFD-46BB-4773-814D-696ED4A3DF3C}" dt="2022-05-19T14:14:47.688" v="156" actId="2710"/>
          <ac:spMkLst>
            <pc:docMk/>
            <pc:sldMk cId="1481474307" sldId="304"/>
            <ac:spMk id="202" creationId="{00000000-0000-0000-0000-000000000000}"/>
          </ac:spMkLst>
        </pc:spChg>
      </pc:sldChg>
      <pc:sldChg chg="del">
        <pc:chgData name="Peter Hjelle Petersen-Øverleir" userId="75e6a86c-2ff7-48bd-a545-c00c7cd58f36" providerId="ADAL" clId="{0DB81FFD-46BB-4773-814D-696ED4A3DF3C}" dt="2022-05-19T14:14:54.503" v="157" actId="2696"/>
        <pc:sldMkLst>
          <pc:docMk/>
          <pc:sldMk cId="2150983048" sldId="306"/>
        </pc:sldMkLst>
      </pc:sldChg>
      <pc:sldChg chg="del">
        <pc:chgData name="Peter Hjelle Petersen-Øverleir" userId="75e6a86c-2ff7-48bd-a545-c00c7cd58f36" providerId="ADAL" clId="{0DB81FFD-46BB-4773-814D-696ED4A3DF3C}" dt="2022-05-19T14:14:58.151" v="158" actId="2696"/>
        <pc:sldMkLst>
          <pc:docMk/>
          <pc:sldMk cId="1671298673" sldId="307"/>
        </pc:sldMkLst>
      </pc:sldChg>
      <pc:sldChg chg="del">
        <pc:chgData name="Peter Hjelle Petersen-Øverleir" userId="75e6a86c-2ff7-48bd-a545-c00c7cd58f36" providerId="ADAL" clId="{0DB81FFD-46BB-4773-814D-696ED4A3DF3C}" dt="2022-05-19T14:14:58.151" v="158" actId="2696"/>
        <pc:sldMkLst>
          <pc:docMk/>
          <pc:sldMk cId="1294784369" sldId="308"/>
        </pc:sldMkLst>
      </pc:sldChg>
      <pc:sldChg chg="modSp mod">
        <pc:chgData name="Peter Hjelle Petersen-Øverleir" userId="75e6a86c-2ff7-48bd-a545-c00c7cd58f36" providerId="ADAL" clId="{0DB81FFD-46BB-4773-814D-696ED4A3DF3C}" dt="2022-05-19T13:54:27.765" v="70"/>
        <pc:sldMkLst>
          <pc:docMk/>
          <pc:sldMk cId="3086758528" sldId="309"/>
        </pc:sldMkLst>
        <pc:spChg chg="mod">
          <ac:chgData name="Peter Hjelle Petersen-Øverleir" userId="75e6a86c-2ff7-48bd-a545-c00c7cd58f36" providerId="ADAL" clId="{0DB81FFD-46BB-4773-814D-696ED4A3DF3C}" dt="2022-05-19T13:54:27.765" v="70"/>
          <ac:spMkLst>
            <pc:docMk/>
            <pc:sldMk cId="3086758528" sldId="309"/>
            <ac:spMk id="179" creationId="{00000000-0000-0000-0000-000000000000}"/>
          </ac:spMkLst>
        </pc:spChg>
      </pc:sldChg>
    </pc:docChg>
  </pc:docChgLst>
  <pc:docChgLst>
    <pc:chgData name="Peter Hjelle Petersen-Øverleir" userId="75e6a86c-2ff7-48bd-a545-c00c7cd58f36" providerId="ADAL" clId="{32A95EAD-FD7F-4D64-A284-9F163689B806}"/>
    <pc:docChg chg="undo custSel addSld delSld modSld">
      <pc:chgData name="Peter Hjelle Petersen-Øverleir" userId="75e6a86c-2ff7-48bd-a545-c00c7cd58f36" providerId="ADAL" clId="{32A95EAD-FD7F-4D64-A284-9F163689B806}" dt="2022-11-29T10:14:32.202" v="285" actId="2696"/>
      <pc:docMkLst>
        <pc:docMk/>
      </pc:docMkLst>
      <pc:sldChg chg="modSp mod">
        <pc:chgData name="Peter Hjelle Petersen-Øverleir" userId="75e6a86c-2ff7-48bd-a545-c00c7cd58f36" providerId="ADAL" clId="{32A95EAD-FD7F-4D64-A284-9F163689B806}" dt="2022-11-29T10:08:08.727" v="48" actId="20577"/>
        <pc:sldMkLst>
          <pc:docMk/>
          <pc:sldMk cId="0" sldId="256"/>
        </pc:sldMkLst>
        <pc:spChg chg="mod">
          <ac:chgData name="Peter Hjelle Petersen-Øverleir" userId="75e6a86c-2ff7-48bd-a545-c00c7cd58f36" providerId="ADAL" clId="{32A95EAD-FD7F-4D64-A284-9F163689B806}" dt="2022-11-29T10:08:08.727" v="48" actId="20577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32A95EAD-FD7F-4D64-A284-9F163689B806}" dt="2022-11-29T10:10:19.717" v="164" actId="20577"/>
        <pc:sldMkLst>
          <pc:docMk/>
          <pc:sldMk cId="0" sldId="277"/>
        </pc:sldMkLst>
        <pc:spChg chg="mod">
          <ac:chgData name="Peter Hjelle Petersen-Øverleir" userId="75e6a86c-2ff7-48bd-a545-c00c7cd58f36" providerId="ADAL" clId="{32A95EAD-FD7F-4D64-A284-9F163689B806}" dt="2022-11-29T10:10:19.717" v="164" actId="20577"/>
          <ac:spMkLst>
            <pc:docMk/>
            <pc:sldMk cId="0" sldId="277"/>
            <ac:spMk id="2" creationId="{100D2DAE-0B45-4D2D-90F0-270392E79813}"/>
          </ac:spMkLst>
        </pc:spChg>
        <pc:spChg chg="mod">
          <ac:chgData name="Peter Hjelle Petersen-Øverleir" userId="75e6a86c-2ff7-48bd-a545-c00c7cd58f36" providerId="ADAL" clId="{32A95EAD-FD7F-4D64-A284-9F163689B806}" dt="2022-11-29T10:10:10.062" v="156" actId="20577"/>
          <ac:spMkLst>
            <pc:docMk/>
            <pc:sldMk cId="0" sldId="277"/>
            <ac:spMk id="179" creationId="{00000000-0000-0000-0000-000000000000}"/>
          </ac:spMkLst>
        </pc:spChg>
      </pc:sldChg>
      <pc:sldChg chg="addSp delSp modSp mod modClrScheme chgLayout">
        <pc:chgData name="Peter Hjelle Petersen-Øverleir" userId="75e6a86c-2ff7-48bd-a545-c00c7cd58f36" providerId="ADAL" clId="{32A95EAD-FD7F-4D64-A284-9F163689B806}" dt="2022-11-29T10:14:22.312" v="282" actId="20577"/>
        <pc:sldMkLst>
          <pc:docMk/>
          <pc:sldMk cId="0" sldId="279"/>
        </pc:sldMkLst>
        <pc:spChg chg="add del mod ord">
          <ac:chgData name="Peter Hjelle Petersen-Øverleir" userId="75e6a86c-2ff7-48bd-a545-c00c7cd58f36" providerId="ADAL" clId="{32A95EAD-FD7F-4D64-A284-9F163689B806}" dt="2022-11-29T10:13:59.420" v="259" actId="700"/>
          <ac:spMkLst>
            <pc:docMk/>
            <pc:sldMk cId="0" sldId="279"/>
            <ac:spMk id="2" creationId="{A1C61D13-57B2-2FDA-6EE7-707227E13638}"/>
          </ac:spMkLst>
        </pc:spChg>
        <pc:spChg chg="mod ord">
          <ac:chgData name="Peter Hjelle Petersen-Øverleir" userId="75e6a86c-2ff7-48bd-a545-c00c7cd58f36" providerId="ADAL" clId="{32A95EAD-FD7F-4D64-A284-9F163689B806}" dt="2022-11-29T10:14:22.312" v="282" actId="20577"/>
          <ac:spMkLst>
            <pc:docMk/>
            <pc:sldMk cId="0" sldId="279"/>
            <ac:spMk id="190" creationId="{00000000-0000-0000-0000-000000000000}"/>
          </ac:spMkLst>
        </pc:spChg>
      </pc:sldChg>
      <pc:sldChg chg="del">
        <pc:chgData name="Peter Hjelle Petersen-Øverleir" userId="75e6a86c-2ff7-48bd-a545-c00c7cd58f36" providerId="ADAL" clId="{32A95EAD-FD7F-4D64-A284-9F163689B806}" dt="2022-11-29T10:14:27.609" v="283" actId="2696"/>
        <pc:sldMkLst>
          <pc:docMk/>
          <pc:sldMk cId="0" sldId="280"/>
        </pc:sldMkLst>
      </pc:sldChg>
      <pc:sldChg chg="del">
        <pc:chgData name="Peter Hjelle Petersen-Øverleir" userId="75e6a86c-2ff7-48bd-a545-c00c7cd58f36" providerId="ADAL" clId="{32A95EAD-FD7F-4D64-A284-9F163689B806}" dt="2022-11-29T10:14:30.017" v="284" actId="2696"/>
        <pc:sldMkLst>
          <pc:docMk/>
          <pc:sldMk cId="0" sldId="281"/>
        </pc:sldMkLst>
      </pc:sldChg>
      <pc:sldChg chg="modSp mod">
        <pc:chgData name="Peter Hjelle Petersen-Øverleir" userId="75e6a86c-2ff7-48bd-a545-c00c7cd58f36" providerId="ADAL" clId="{32A95EAD-FD7F-4D64-A284-9F163689B806}" dt="2022-11-29T10:12:02.280" v="184" actId="20577"/>
        <pc:sldMkLst>
          <pc:docMk/>
          <pc:sldMk cId="3148004758" sldId="287"/>
        </pc:sldMkLst>
        <pc:spChg chg="mod">
          <ac:chgData name="Peter Hjelle Petersen-Øverleir" userId="75e6a86c-2ff7-48bd-a545-c00c7cd58f36" providerId="ADAL" clId="{32A95EAD-FD7F-4D64-A284-9F163689B806}" dt="2022-11-29T10:12:02.280" v="184" actId="20577"/>
          <ac:spMkLst>
            <pc:docMk/>
            <pc:sldMk cId="3148004758" sldId="287"/>
            <ac:spMk id="2" creationId="{84968664-4C5F-42E5-959A-60A5325C2AF6}"/>
          </ac:spMkLst>
        </pc:spChg>
      </pc:sldChg>
      <pc:sldChg chg="modSp mod">
        <pc:chgData name="Peter Hjelle Petersen-Øverleir" userId="75e6a86c-2ff7-48bd-a545-c00c7cd58f36" providerId="ADAL" clId="{32A95EAD-FD7F-4D64-A284-9F163689B806}" dt="2022-11-29T10:12:13.266" v="200" actId="20577"/>
        <pc:sldMkLst>
          <pc:docMk/>
          <pc:sldMk cId="3067305477" sldId="289"/>
        </pc:sldMkLst>
        <pc:spChg chg="mod">
          <ac:chgData name="Peter Hjelle Petersen-Øverleir" userId="75e6a86c-2ff7-48bd-a545-c00c7cd58f36" providerId="ADAL" clId="{32A95EAD-FD7F-4D64-A284-9F163689B806}" dt="2022-11-29T10:12:13.266" v="200" actId="20577"/>
          <ac:spMkLst>
            <pc:docMk/>
            <pc:sldMk cId="3067305477" sldId="289"/>
            <ac:spMk id="2" creationId="{A46583A3-5286-4391-9A18-68C19A0AFD7D}"/>
          </ac:spMkLst>
        </pc:spChg>
      </pc:sldChg>
      <pc:sldChg chg="modSp mod">
        <pc:chgData name="Peter Hjelle Petersen-Øverleir" userId="75e6a86c-2ff7-48bd-a545-c00c7cd58f36" providerId="ADAL" clId="{32A95EAD-FD7F-4D64-A284-9F163689B806}" dt="2022-11-29T10:12:22.487" v="218" actId="20577"/>
        <pc:sldMkLst>
          <pc:docMk/>
          <pc:sldMk cId="2905854370" sldId="291"/>
        </pc:sldMkLst>
        <pc:spChg chg="mod">
          <ac:chgData name="Peter Hjelle Petersen-Øverleir" userId="75e6a86c-2ff7-48bd-a545-c00c7cd58f36" providerId="ADAL" clId="{32A95EAD-FD7F-4D64-A284-9F163689B806}" dt="2022-11-29T10:12:22.487" v="218" actId="20577"/>
          <ac:spMkLst>
            <pc:docMk/>
            <pc:sldMk cId="2905854370" sldId="291"/>
            <ac:spMk id="2" creationId="{6E0FE82A-FE8A-4ACE-95F8-5FE505B3B000}"/>
          </ac:spMkLst>
        </pc:spChg>
      </pc:sldChg>
      <pc:sldChg chg="modSp mod">
        <pc:chgData name="Peter Hjelle Petersen-Øverleir" userId="75e6a86c-2ff7-48bd-a545-c00c7cd58f36" providerId="ADAL" clId="{32A95EAD-FD7F-4D64-A284-9F163689B806}" dt="2022-11-29T10:13:28.481" v="257" actId="20577"/>
        <pc:sldMkLst>
          <pc:docMk/>
          <pc:sldMk cId="2175780814" sldId="292"/>
        </pc:sldMkLst>
        <pc:spChg chg="mod">
          <ac:chgData name="Peter Hjelle Petersen-Øverleir" userId="75e6a86c-2ff7-48bd-a545-c00c7cd58f36" providerId="ADAL" clId="{32A95EAD-FD7F-4D64-A284-9F163689B806}" dt="2022-11-29T10:13:28.481" v="257" actId="20577"/>
          <ac:spMkLst>
            <pc:docMk/>
            <pc:sldMk cId="2175780814" sldId="292"/>
            <ac:spMk id="2" creationId="{E381FFE6-337C-4C02-A597-E8336A5C5BBE}"/>
          </ac:spMkLst>
        </pc:spChg>
      </pc:sldChg>
      <pc:sldChg chg="del">
        <pc:chgData name="Peter Hjelle Petersen-Øverleir" userId="75e6a86c-2ff7-48bd-a545-c00c7cd58f36" providerId="ADAL" clId="{32A95EAD-FD7F-4D64-A284-9F163689B806}" dt="2022-11-29T10:14:32.202" v="285" actId="2696"/>
        <pc:sldMkLst>
          <pc:docMk/>
          <pc:sldMk cId="1481474307" sldId="304"/>
        </pc:sldMkLst>
      </pc:sldChg>
      <pc:sldChg chg="modSp mod">
        <pc:chgData name="Peter Hjelle Petersen-Øverleir" userId="75e6a86c-2ff7-48bd-a545-c00c7cd58f36" providerId="ADAL" clId="{32A95EAD-FD7F-4D64-A284-9F163689B806}" dt="2022-11-29T10:11:39.106" v="172" actId="2710"/>
        <pc:sldMkLst>
          <pc:docMk/>
          <pc:sldMk cId="3086758528" sldId="309"/>
        </pc:sldMkLst>
        <pc:spChg chg="mod">
          <ac:chgData name="Peter Hjelle Petersen-Øverleir" userId="75e6a86c-2ff7-48bd-a545-c00c7cd58f36" providerId="ADAL" clId="{32A95EAD-FD7F-4D64-A284-9F163689B806}" dt="2022-11-29T10:11:39.106" v="172" actId="2710"/>
          <ac:spMkLst>
            <pc:docMk/>
            <pc:sldMk cId="3086758528" sldId="309"/>
            <ac:spMk id="179" creationId="{00000000-0000-0000-0000-000000000000}"/>
          </ac:spMkLst>
        </pc:spChg>
      </pc:sldChg>
      <pc:sldChg chg="modSp add mod">
        <pc:chgData name="Peter Hjelle Petersen-Øverleir" userId="75e6a86c-2ff7-48bd-a545-c00c7cd58f36" providerId="ADAL" clId="{32A95EAD-FD7F-4D64-A284-9F163689B806}" dt="2022-11-29T10:13:06.999" v="234" actId="20577"/>
        <pc:sldMkLst>
          <pc:docMk/>
          <pc:sldMk cId="3887250092" sldId="310"/>
        </pc:sldMkLst>
        <pc:spChg chg="mod">
          <ac:chgData name="Peter Hjelle Petersen-Øverleir" userId="75e6a86c-2ff7-48bd-a545-c00c7cd58f36" providerId="ADAL" clId="{32A95EAD-FD7F-4D64-A284-9F163689B806}" dt="2022-11-29T10:13:06.999" v="234" actId="20577"/>
          <ac:spMkLst>
            <pc:docMk/>
            <pc:sldMk cId="3887250092" sldId="310"/>
            <ac:spMk id="2" creationId="{6E0FE82A-FE8A-4ACE-95F8-5FE505B3B000}"/>
          </ac:spMkLst>
        </pc:spChg>
      </pc:sldChg>
      <pc:sldChg chg="modSp add mod">
        <pc:chgData name="Peter Hjelle Petersen-Øverleir" userId="75e6a86c-2ff7-48bd-a545-c00c7cd58f36" providerId="ADAL" clId="{32A95EAD-FD7F-4D64-A284-9F163689B806}" dt="2022-11-29T10:13:16.962" v="251" actId="20577"/>
        <pc:sldMkLst>
          <pc:docMk/>
          <pc:sldMk cId="2196280737" sldId="311"/>
        </pc:sldMkLst>
        <pc:spChg chg="mod">
          <ac:chgData name="Peter Hjelle Petersen-Øverleir" userId="75e6a86c-2ff7-48bd-a545-c00c7cd58f36" providerId="ADAL" clId="{32A95EAD-FD7F-4D64-A284-9F163689B806}" dt="2022-11-29T10:13:16.962" v="251" actId="20577"/>
          <ac:spMkLst>
            <pc:docMk/>
            <pc:sldMk cId="2196280737" sldId="311"/>
            <ac:spMk id="2" creationId="{6E0FE82A-FE8A-4ACE-95F8-5FE505B3B000}"/>
          </ac:spMkLst>
        </pc:spChg>
      </pc:sldChg>
    </pc:docChg>
  </pc:docChgLst>
  <pc:docChgLst>
    <pc:chgData name="Gjestebruker" userId="S::urn:spo:anon#a7866cdca8654b5e0a4bb4141d513f7a478f10b2ee880f1b25c03d84d36d322d::" providerId="AD" clId="Web-{BDE0C896-86BF-4D05-B3CA-9FF427C0BB6B}"/>
    <pc:docChg chg="addSld delSld modSld">
      <pc:chgData name="Gjestebruker" userId="S::urn:spo:anon#a7866cdca8654b5e0a4bb4141d513f7a478f10b2ee880f1b25c03d84d36d322d::" providerId="AD" clId="Web-{BDE0C896-86BF-4D05-B3CA-9FF427C0BB6B}" dt="2021-11-10T15:57:12.187" v="1859" actId="1076"/>
      <pc:docMkLst>
        <pc:docMk/>
      </pc:docMkLst>
      <pc:sldChg chg="modSp new">
        <pc:chgData name="Gjestebruker" userId="S::urn:spo:anon#a7866cdca8654b5e0a4bb4141d513f7a478f10b2ee880f1b25c03d84d36d322d::" providerId="AD" clId="Web-{BDE0C896-86BF-4D05-B3CA-9FF427C0BB6B}" dt="2021-11-10T15:41:00.579" v="1300" actId="20577"/>
        <pc:sldMkLst>
          <pc:docMk/>
          <pc:sldMk cId="3148004758" sldId="287"/>
        </pc:sldMkLst>
        <pc:spChg chg="mod">
          <ac:chgData name="Gjestebruker" userId="S::urn:spo:anon#a7866cdca8654b5e0a4bb4141d513f7a478f10b2ee880f1b25c03d84d36d322d::" providerId="AD" clId="Web-{BDE0C896-86BF-4D05-B3CA-9FF427C0BB6B}" dt="2021-11-10T15:18:50.730" v="676" actId="20577"/>
          <ac:spMkLst>
            <pc:docMk/>
            <pc:sldMk cId="3148004758" sldId="287"/>
            <ac:spMk id="2" creationId="{84968664-4C5F-42E5-959A-60A5325C2AF6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41:00.579" v="1300" actId="20577"/>
          <ac:spMkLst>
            <pc:docMk/>
            <pc:sldMk cId="3148004758" sldId="287"/>
            <ac:spMk id="3" creationId="{276B50EA-7AEF-4FCF-96F2-08E821C93DD1}"/>
          </ac:spMkLst>
        </pc:spChg>
      </pc:sldChg>
      <pc:sldChg chg="delSp modSp new">
        <pc:chgData name="Gjestebruker" userId="S::urn:spo:anon#a7866cdca8654b5e0a4bb4141d513f7a478f10b2ee880f1b25c03d84d36d322d::" providerId="AD" clId="Web-{BDE0C896-86BF-4D05-B3CA-9FF427C0BB6B}" dt="2021-11-10T15:09:09.115" v="130" actId="20577"/>
        <pc:sldMkLst>
          <pc:docMk/>
          <pc:sldMk cId="2057716477" sldId="288"/>
        </pc:sldMkLst>
        <pc:spChg chg="mod">
          <ac:chgData name="Gjestebruker" userId="S::urn:spo:anon#a7866cdca8654b5e0a4bb4141d513f7a478f10b2ee880f1b25c03d84d36d322d::" providerId="AD" clId="Web-{BDE0C896-86BF-4D05-B3CA-9FF427C0BB6B}" dt="2021-11-10T15:09:09.115" v="130" actId="20577"/>
          <ac:spMkLst>
            <pc:docMk/>
            <pc:sldMk cId="2057716477" sldId="288"/>
            <ac:spMk id="2" creationId="{E43C4244-87AF-47E5-BD4F-3748F079A354}"/>
          </ac:spMkLst>
        </pc:spChg>
        <pc:spChg chg="del mod">
          <ac:chgData name="Gjestebruker" userId="S::urn:spo:anon#a7866cdca8654b5e0a4bb4141d513f7a478f10b2ee880f1b25c03d84d36d322d::" providerId="AD" clId="Web-{BDE0C896-86BF-4D05-B3CA-9FF427C0BB6B}" dt="2021-11-10T15:05:34.477" v="4"/>
          <ac:spMkLst>
            <pc:docMk/>
            <pc:sldMk cId="2057716477" sldId="288"/>
            <ac:spMk id="3" creationId="{9FF9F9F8-CF44-4BF0-9A48-19A7C37BBF81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41:42.894" v="1302" actId="1076"/>
        <pc:sldMkLst>
          <pc:docMk/>
          <pc:sldMk cId="3067305477" sldId="289"/>
        </pc:sldMkLst>
        <pc:spChg chg="mod">
          <ac:chgData name="Gjestebruker" userId="S::urn:spo:anon#a7866cdca8654b5e0a4bb4141d513f7a478f10b2ee880f1b25c03d84d36d322d::" providerId="AD" clId="Web-{BDE0C896-86BF-4D05-B3CA-9FF427C0BB6B}" dt="2021-11-10T15:08:13.393" v="74" actId="20577"/>
          <ac:spMkLst>
            <pc:docMk/>
            <pc:sldMk cId="3067305477" sldId="289"/>
            <ac:spMk id="2" creationId="{A46583A3-5286-4391-9A18-68C19A0AFD7D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41:42.894" v="1302" actId="1076"/>
          <ac:spMkLst>
            <pc:docMk/>
            <pc:sldMk cId="3067305477" sldId="289"/>
            <ac:spMk id="3" creationId="{196A78A9-689C-4E35-9EEE-63E1E0A39D98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27:12.152" v="1149" actId="20577"/>
        <pc:sldMkLst>
          <pc:docMk/>
          <pc:sldMk cId="794052908" sldId="290"/>
        </pc:sldMkLst>
        <pc:spChg chg="mod">
          <ac:chgData name="Gjestebruker" userId="S::urn:spo:anon#a7866cdca8654b5e0a4bb4141d513f7a478f10b2ee880f1b25c03d84d36d322d::" providerId="AD" clId="Web-{BDE0C896-86BF-4D05-B3CA-9FF427C0BB6B}" dt="2021-11-10T15:08:28.285" v="92" actId="20577"/>
          <ac:spMkLst>
            <pc:docMk/>
            <pc:sldMk cId="794052908" sldId="290"/>
            <ac:spMk id="2" creationId="{C40E3C94-B455-48AD-944E-9B84E2598693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27:12.152" v="1149" actId="20577"/>
          <ac:spMkLst>
            <pc:docMk/>
            <pc:sldMk cId="794052908" sldId="290"/>
            <ac:spMk id="3" creationId="{A6D3E248-1491-40A5-963D-705958D3CD2B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42:04.036" v="1304" actId="1076"/>
        <pc:sldMkLst>
          <pc:docMk/>
          <pc:sldMk cId="2905854370" sldId="291"/>
        </pc:sldMkLst>
        <pc:spChg chg="mod">
          <ac:chgData name="Gjestebruker" userId="S::urn:spo:anon#a7866cdca8654b5e0a4bb4141d513f7a478f10b2ee880f1b25c03d84d36d322d::" providerId="AD" clId="Web-{BDE0C896-86BF-4D05-B3CA-9FF427C0BB6B}" dt="2021-11-10T15:08:33.097" v="102" actId="20577"/>
          <ac:spMkLst>
            <pc:docMk/>
            <pc:sldMk cId="2905854370" sldId="291"/>
            <ac:spMk id="2" creationId="{6E0FE82A-FE8A-4ACE-95F8-5FE505B3B000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42:04.036" v="1304" actId="1076"/>
          <ac:spMkLst>
            <pc:docMk/>
            <pc:sldMk cId="2905854370" sldId="291"/>
            <ac:spMk id="3" creationId="{9308ABA1-A29A-4E32-8F81-F9C37FF4AE5E}"/>
          </ac:spMkLst>
        </pc:spChg>
      </pc:sldChg>
      <pc:sldChg chg="new del">
        <pc:chgData name="Gjestebruker" userId="S::urn:spo:anon#a7866cdca8654b5e0a4bb4141d513f7a478f10b2ee880f1b25c03d84d36d322d::" providerId="AD" clId="Web-{BDE0C896-86BF-4D05-B3CA-9FF427C0BB6B}" dt="2021-11-10T15:08:38.410" v="104"/>
        <pc:sldMkLst>
          <pc:docMk/>
          <pc:sldMk cId="888146896" sldId="292"/>
        </pc:sldMkLst>
      </pc:sldChg>
      <pc:sldChg chg="modSp new">
        <pc:chgData name="Gjestebruker" userId="S::urn:spo:anon#a7866cdca8654b5e0a4bb4141d513f7a478f10b2ee880f1b25c03d84d36d322d::" providerId="AD" clId="Web-{BDE0C896-86BF-4D05-B3CA-9FF427C0BB6B}" dt="2021-11-10T15:42:39.351" v="1315" actId="20577"/>
        <pc:sldMkLst>
          <pc:docMk/>
          <pc:sldMk cId="2175780814" sldId="292"/>
        </pc:sldMkLst>
        <pc:spChg chg="mod">
          <ac:chgData name="Gjestebruker" userId="S::urn:spo:anon#a7866cdca8654b5e0a4bb4141d513f7a478f10b2ee880f1b25c03d84d36d322d::" providerId="AD" clId="Web-{BDE0C896-86BF-4D05-B3CA-9FF427C0BB6B}" dt="2021-11-10T15:09:42.617" v="135" actId="20577"/>
          <ac:spMkLst>
            <pc:docMk/>
            <pc:sldMk cId="2175780814" sldId="292"/>
            <ac:spMk id="2" creationId="{E381FFE6-337C-4C02-A597-E8336A5C5BBE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42:39.351" v="1315" actId="20577"/>
          <ac:spMkLst>
            <pc:docMk/>
            <pc:sldMk cId="2175780814" sldId="292"/>
            <ac:spMk id="3" creationId="{1DD3B372-FB37-4CB7-B41E-98942A82A645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45:29.361" v="1428" actId="20577"/>
        <pc:sldMkLst>
          <pc:docMk/>
          <pc:sldMk cId="3472435525" sldId="293"/>
        </pc:sldMkLst>
        <pc:spChg chg="mod">
          <ac:chgData name="Gjestebruker" userId="S::urn:spo:anon#a7866cdca8654b5e0a4bb4141d513f7a478f10b2ee880f1b25c03d84d36d322d::" providerId="AD" clId="Web-{BDE0C896-86BF-4D05-B3CA-9FF427C0BB6B}" dt="2021-11-10T15:30:19.554" v="1179"/>
          <ac:spMkLst>
            <pc:docMk/>
            <pc:sldMk cId="3472435525" sldId="293"/>
            <ac:spMk id="2" creationId="{4B535DA4-12ED-49CF-9E12-36C41DD82E55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45:29.361" v="1428" actId="20577"/>
          <ac:spMkLst>
            <pc:docMk/>
            <pc:sldMk cId="3472435525" sldId="293"/>
            <ac:spMk id="3" creationId="{FA8F8FB8-DE75-419E-B7EF-3DE5FFA913C5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47:17.962" v="1491" actId="20577"/>
        <pc:sldMkLst>
          <pc:docMk/>
          <pc:sldMk cId="2052741389" sldId="294"/>
        </pc:sldMkLst>
        <pc:spChg chg="mod">
          <ac:chgData name="Gjestebruker" userId="S::urn:spo:anon#a7866cdca8654b5e0a4bb4141d513f7a478f10b2ee880f1b25c03d84d36d322d::" providerId="AD" clId="Web-{BDE0C896-86BF-4D05-B3CA-9FF427C0BB6B}" dt="2021-11-10T15:10:38.918" v="158" actId="20577"/>
          <ac:spMkLst>
            <pc:docMk/>
            <pc:sldMk cId="2052741389" sldId="294"/>
            <ac:spMk id="2" creationId="{BF8DE96B-6840-4126-8279-D885301A3760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47:17.962" v="1491" actId="20577"/>
          <ac:spMkLst>
            <pc:docMk/>
            <pc:sldMk cId="2052741389" sldId="294"/>
            <ac:spMk id="3" creationId="{51BA7FEC-1E2F-465C-9C74-8B5929754BFA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48:08.684" v="1534" actId="20577"/>
        <pc:sldMkLst>
          <pc:docMk/>
          <pc:sldMk cId="3738315346" sldId="295"/>
        </pc:sldMkLst>
        <pc:spChg chg="mod">
          <ac:chgData name="Gjestebruker" userId="S::urn:spo:anon#a7866cdca8654b5e0a4bb4141d513f7a478f10b2ee880f1b25c03d84d36d322d::" providerId="AD" clId="Web-{BDE0C896-86BF-4D05-B3CA-9FF427C0BB6B}" dt="2021-11-10T15:10:55.388" v="166" actId="20577"/>
          <ac:spMkLst>
            <pc:docMk/>
            <pc:sldMk cId="3738315346" sldId="295"/>
            <ac:spMk id="2" creationId="{C9EE77E9-57C9-4673-A0FB-E6F2F2FE7B8E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48:08.684" v="1534" actId="20577"/>
          <ac:spMkLst>
            <pc:docMk/>
            <pc:sldMk cId="3738315346" sldId="295"/>
            <ac:spMk id="3" creationId="{13C465EB-3291-41D4-82D1-AB4C589B7390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57:12.187" v="1859" actId="1076"/>
        <pc:sldMkLst>
          <pc:docMk/>
          <pc:sldMk cId="1649385506" sldId="296"/>
        </pc:sldMkLst>
        <pc:spChg chg="mod">
          <ac:chgData name="Gjestebruker" userId="S::urn:spo:anon#a7866cdca8654b5e0a4bb4141d513f7a478f10b2ee880f1b25c03d84d36d322d::" providerId="AD" clId="Web-{BDE0C896-86BF-4D05-B3CA-9FF427C0BB6B}" dt="2021-11-10T15:11:23.702" v="179" actId="20577"/>
          <ac:spMkLst>
            <pc:docMk/>
            <pc:sldMk cId="1649385506" sldId="296"/>
            <ac:spMk id="2" creationId="{B4672B71-EFC4-489E-8B95-2E54C6B10817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57:12.187" v="1859" actId="1076"/>
          <ac:spMkLst>
            <pc:docMk/>
            <pc:sldMk cId="1649385506" sldId="296"/>
            <ac:spMk id="3" creationId="{2D43C0DE-A19D-4804-9137-7E4A4B93B1B2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49:35.689" v="1591" actId="20577"/>
        <pc:sldMkLst>
          <pc:docMk/>
          <pc:sldMk cId="1745298555" sldId="297"/>
        </pc:sldMkLst>
        <pc:spChg chg="mod">
          <ac:chgData name="Gjestebruker" userId="S::urn:spo:anon#a7866cdca8654b5e0a4bb4141d513f7a478f10b2ee880f1b25c03d84d36d322d::" providerId="AD" clId="Web-{BDE0C896-86BF-4D05-B3CA-9FF427C0BB6B}" dt="2021-11-10T15:11:33.390" v="191" actId="20577"/>
          <ac:spMkLst>
            <pc:docMk/>
            <pc:sldMk cId="1745298555" sldId="297"/>
            <ac:spMk id="2" creationId="{52761FFB-42F0-4EA5-B18A-F14C10884E37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49:35.689" v="1591" actId="20577"/>
          <ac:spMkLst>
            <pc:docMk/>
            <pc:sldMk cId="1745298555" sldId="297"/>
            <ac:spMk id="3" creationId="{E6E1DA44-8ACF-4AA6-A137-2B3352CFE273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50:37.474" v="1607" actId="20577"/>
        <pc:sldMkLst>
          <pc:docMk/>
          <pc:sldMk cId="1620576335" sldId="298"/>
        </pc:sldMkLst>
        <pc:spChg chg="mod">
          <ac:chgData name="Gjestebruker" userId="S::urn:spo:anon#a7866cdca8654b5e0a4bb4141d513f7a478f10b2ee880f1b25c03d84d36d322d::" providerId="AD" clId="Web-{BDE0C896-86BF-4D05-B3CA-9FF427C0BB6B}" dt="2021-11-10T15:11:47.125" v="212" actId="20577"/>
          <ac:spMkLst>
            <pc:docMk/>
            <pc:sldMk cId="1620576335" sldId="298"/>
            <ac:spMk id="2" creationId="{1396CE55-E954-44F8-A683-F219EEF46974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50:37.474" v="1607" actId="20577"/>
          <ac:spMkLst>
            <pc:docMk/>
            <pc:sldMk cId="1620576335" sldId="298"/>
            <ac:spMk id="3" creationId="{52B122C9-6373-48E7-B863-900D05B49939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52:52.077" v="1671" actId="20577"/>
        <pc:sldMkLst>
          <pc:docMk/>
          <pc:sldMk cId="1272612646" sldId="299"/>
        </pc:sldMkLst>
        <pc:spChg chg="mod">
          <ac:chgData name="Gjestebruker" userId="S::urn:spo:anon#a7866cdca8654b5e0a4bb4141d513f7a478f10b2ee880f1b25c03d84d36d322d::" providerId="AD" clId="Web-{BDE0C896-86BF-4D05-B3CA-9FF427C0BB6B}" dt="2021-11-10T15:11:57.938" v="226" actId="20577"/>
          <ac:spMkLst>
            <pc:docMk/>
            <pc:sldMk cId="1272612646" sldId="299"/>
            <ac:spMk id="2" creationId="{305379D4-9553-4F91-B522-ABC353E90F21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52:52.077" v="1671" actId="20577"/>
          <ac:spMkLst>
            <pc:docMk/>
            <pc:sldMk cId="1272612646" sldId="299"/>
            <ac:spMk id="3" creationId="{FD8B1F7B-ACF3-41D4-9384-8747931D45B5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52:33.185" v="1657" actId="20577"/>
        <pc:sldMkLst>
          <pc:docMk/>
          <pc:sldMk cId="4272981795" sldId="300"/>
        </pc:sldMkLst>
        <pc:spChg chg="mod">
          <ac:chgData name="Gjestebruker" userId="S::urn:spo:anon#a7866cdca8654b5e0a4bb4141d513f7a478f10b2ee880f1b25c03d84d36d322d::" providerId="AD" clId="Web-{BDE0C896-86BF-4D05-B3CA-9FF427C0BB6B}" dt="2021-11-10T15:12:08.564" v="232" actId="20577"/>
          <ac:spMkLst>
            <pc:docMk/>
            <pc:sldMk cId="4272981795" sldId="300"/>
            <ac:spMk id="2" creationId="{D29A6DBF-386F-410D-B90A-8525165CCA12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52:33.185" v="1657" actId="20577"/>
          <ac:spMkLst>
            <pc:docMk/>
            <pc:sldMk cId="4272981795" sldId="300"/>
            <ac:spMk id="3" creationId="{23070024-90BB-4EE5-8AAE-B4BA47A35561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53:26.376" v="1686" actId="20577"/>
        <pc:sldMkLst>
          <pc:docMk/>
          <pc:sldMk cId="1460864720" sldId="301"/>
        </pc:sldMkLst>
        <pc:spChg chg="mod">
          <ac:chgData name="Gjestebruker" userId="S::urn:spo:anon#a7866cdca8654b5e0a4bb4141d513f7a478f10b2ee880f1b25c03d84d36d322d::" providerId="AD" clId="Web-{BDE0C896-86BF-4D05-B3CA-9FF427C0BB6B}" dt="2021-11-10T15:12:26.143" v="248" actId="20577"/>
          <ac:spMkLst>
            <pc:docMk/>
            <pc:sldMk cId="1460864720" sldId="301"/>
            <ac:spMk id="2" creationId="{37ED4EE4-56A5-48D8-9E31-001C33CFE1FA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53:26.376" v="1686" actId="20577"/>
          <ac:spMkLst>
            <pc:docMk/>
            <pc:sldMk cId="1460864720" sldId="301"/>
            <ac:spMk id="3" creationId="{F0399D48-606E-46BF-8E28-EA5E8419DB88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39:36.292" v="1223" actId="20577"/>
        <pc:sldMkLst>
          <pc:docMk/>
          <pc:sldMk cId="2540969315" sldId="302"/>
        </pc:sldMkLst>
        <pc:spChg chg="mod">
          <ac:chgData name="Gjestebruker" userId="S::urn:spo:anon#a7866cdca8654b5e0a4bb4141d513f7a478f10b2ee880f1b25c03d84d36d322d::" providerId="AD" clId="Web-{BDE0C896-86BF-4D05-B3CA-9FF427C0BB6B}" dt="2021-11-10T15:14:25.276" v="300" actId="20577"/>
          <ac:spMkLst>
            <pc:docMk/>
            <pc:sldMk cId="2540969315" sldId="302"/>
            <ac:spMk id="2" creationId="{D7ABAB5E-AFC0-4B8C-BEC7-5E02BC71F44D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39:36.292" v="1223" actId="20577"/>
          <ac:spMkLst>
            <pc:docMk/>
            <pc:sldMk cId="2540969315" sldId="302"/>
            <ac:spMk id="3" creationId="{607D9802-3099-4460-BB6A-5B52CC2D2A83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43:14.181" v="1318" actId="20577"/>
        <pc:sldMkLst>
          <pc:docMk/>
          <pc:sldMk cId="3814697543" sldId="303"/>
        </pc:sldMkLst>
        <pc:spChg chg="mod">
          <ac:chgData name="Gjestebruker" userId="S::urn:spo:anon#a7866cdca8654b5e0a4bb4141d513f7a478f10b2ee880f1b25c03d84d36d322d::" providerId="AD" clId="Web-{BDE0C896-86BF-4D05-B3CA-9FF427C0BB6B}" dt="2021-11-10T15:15:18.873" v="327" actId="20577"/>
          <ac:spMkLst>
            <pc:docMk/>
            <pc:sldMk cId="3814697543" sldId="303"/>
            <ac:spMk id="2" creationId="{0F87AD55-CD18-412E-AA2F-30BB430B0153}"/>
          </ac:spMkLst>
        </pc:spChg>
        <pc:spChg chg="mod">
          <ac:chgData name="Gjestebruker" userId="S::urn:spo:anon#a7866cdca8654b5e0a4bb4141d513f7a478f10b2ee880f1b25c03d84d36d322d::" providerId="AD" clId="Web-{BDE0C896-86BF-4D05-B3CA-9FF427C0BB6B}" dt="2021-11-10T15:43:14.181" v="1318" actId="20577"/>
          <ac:spMkLst>
            <pc:docMk/>
            <pc:sldMk cId="3814697543" sldId="303"/>
            <ac:spMk id="3" creationId="{EFB0F7D0-8B7E-4BE3-AAB4-FA47BFC3A2E7}"/>
          </ac:spMkLst>
        </pc:spChg>
      </pc:sldChg>
      <pc:sldChg chg="modSp new">
        <pc:chgData name="Gjestebruker" userId="S::urn:spo:anon#a7866cdca8654b5e0a4bb4141d513f7a478f10b2ee880f1b25c03d84d36d322d::" providerId="AD" clId="Web-{BDE0C896-86BF-4D05-B3CA-9FF427C0BB6B}" dt="2021-11-10T15:20:06.219" v="743" actId="20577"/>
        <pc:sldMkLst>
          <pc:docMk/>
          <pc:sldMk cId="56019883" sldId="305"/>
        </pc:sldMkLst>
        <pc:spChg chg="mod">
          <ac:chgData name="Gjestebruker" userId="S::urn:spo:anon#a7866cdca8654b5e0a4bb4141d513f7a478f10b2ee880f1b25c03d84d36d322d::" providerId="AD" clId="Web-{BDE0C896-86BF-4D05-B3CA-9FF427C0BB6B}" dt="2021-11-10T15:20:06.219" v="743" actId="20577"/>
          <ac:spMkLst>
            <pc:docMk/>
            <pc:sldMk cId="56019883" sldId="305"/>
            <ac:spMk id="2" creationId="{34A1844A-5DB1-4765-8C7B-1565AE07D230}"/>
          </ac:spMkLst>
        </pc:spChg>
      </pc:sldChg>
      <pc:sldChg chg="modSp">
        <pc:chgData name="Gjestebruker" userId="S::urn:spo:anon#a7866cdca8654b5e0a4bb4141d513f7a478f10b2ee880f1b25c03d84d36d322d::" providerId="AD" clId="Web-{BDE0C896-86BF-4D05-B3CA-9FF427C0BB6B}" dt="2021-11-10T15:38:35.632" v="1213" actId="1076"/>
        <pc:sldMkLst>
          <pc:docMk/>
          <pc:sldMk cId="3086758528" sldId="309"/>
        </pc:sldMkLst>
        <pc:spChg chg="mod">
          <ac:chgData name="Gjestebruker" userId="S::urn:spo:anon#a7866cdca8654b5e0a4bb4141d513f7a478f10b2ee880f1b25c03d84d36d322d::" providerId="AD" clId="Web-{BDE0C896-86BF-4D05-B3CA-9FF427C0BB6B}" dt="2021-11-10T15:38:35.632" v="1213" actId="1076"/>
          <ac:spMkLst>
            <pc:docMk/>
            <pc:sldMk cId="3086758528" sldId="309"/>
            <ac:spMk id="179" creationId="{00000000-0000-0000-0000-000000000000}"/>
          </ac:spMkLst>
        </pc:spChg>
      </pc:sldChg>
    </pc:docChg>
  </pc:docChgLst>
  <pc:docChgLst>
    <pc:chgData name="Peter Hjelle Petersen-Øverleir" userId="75e6a86c-2ff7-48bd-a545-c00c7cd58f36" providerId="ADAL" clId="{6D5344D0-F072-402D-9CCA-09F97173F4E8}"/>
    <pc:docChg chg="undo redo custSel addSld delSld modSld sldOrd">
      <pc:chgData name="Peter Hjelle Petersen-Øverleir" userId="75e6a86c-2ff7-48bd-a545-c00c7cd58f36" providerId="ADAL" clId="{6D5344D0-F072-402D-9CCA-09F97173F4E8}" dt="2021-11-10T15:32:56.052" v="418" actId="20577"/>
      <pc:docMkLst>
        <pc:docMk/>
      </pc:docMkLst>
      <pc:sldChg chg="add del">
        <pc:chgData name="Peter Hjelle Petersen-Øverleir" userId="75e6a86c-2ff7-48bd-a545-c00c7cd58f36" providerId="ADAL" clId="{6D5344D0-F072-402D-9CCA-09F97173F4E8}" dt="2021-11-10T15:00:36.643" v="24" actId="2696"/>
        <pc:sldMkLst>
          <pc:docMk/>
          <pc:sldMk cId="0" sldId="267"/>
        </pc:sldMkLst>
      </pc:sldChg>
      <pc:sldChg chg="del">
        <pc:chgData name="Peter Hjelle Petersen-Øverleir" userId="75e6a86c-2ff7-48bd-a545-c00c7cd58f36" providerId="ADAL" clId="{6D5344D0-F072-402D-9CCA-09F97173F4E8}" dt="2021-11-10T14:58:59.174" v="0" actId="2696"/>
        <pc:sldMkLst>
          <pc:docMk/>
          <pc:sldMk cId="0" sldId="268"/>
        </pc:sldMkLst>
      </pc:sldChg>
      <pc:sldChg chg="modSp mod">
        <pc:chgData name="Peter Hjelle Petersen-Øverleir" userId="75e6a86c-2ff7-48bd-a545-c00c7cd58f36" providerId="ADAL" clId="{6D5344D0-F072-402D-9CCA-09F97173F4E8}" dt="2021-11-10T14:59:08.036" v="1" actId="255"/>
        <pc:sldMkLst>
          <pc:docMk/>
          <pc:sldMk cId="0" sldId="275"/>
        </pc:sldMkLst>
        <pc:spChg chg="mod">
          <ac:chgData name="Peter Hjelle Petersen-Øverleir" userId="75e6a86c-2ff7-48bd-a545-c00c7cd58f36" providerId="ADAL" clId="{6D5344D0-F072-402D-9CCA-09F97173F4E8}" dt="2021-11-10T14:59:08.036" v="1" actId="255"/>
          <ac:spMkLst>
            <pc:docMk/>
            <pc:sldMk cId="0" sldId="275"/>
            <ac:spMk id="168" creationId="{00000000-0000-0000-0000-000000000000}"/>
          </ac:spMkLst>
        </pc:spChg>
      </pc:sldChg>
      <pc:sldChg chg="addSp modSp mod modClrScheme chgLayout">
        <pc:chgData name="Peter Hjelle Petersen-Øverleir" userId="75e6a86c-2ff7-48bd-a545-c00c7cd58f36" providerId="ADAL" clId="{6D5344D0-F072-402D-9CCA-09F97173F4E8}" dt="2021-11-10T15:32:56.052" v="418" actId="20577"/>
        <pc:sldMkLst>
          <pc:docMk/>
          <pc:sldMk cId="0" sldId="277"/>
        </pc:sldMkLst>
        <pc:spChg chg="add mod ord">
          <ac:chgData name="Peter Hjelle Petersen-Øverleir" userId="75e6a86c-2ff7-48bd-a545-c00c7cd58f36" providerId="ADAL" clId="{6D5344D0-F072-402D-9CCA-09F97173F4E8}" dt="2021-11-10T15:32:30.851" v="398" actId="207"/>
          <ac:spMkLst>
            <pc:docMk/>
            <pc:sldMk cId="0" sldId="277"/>
            <ac:spMk id="2" creationId="{100D2DAE-0B45-4D2D-90F0-270392E79813}"/>
          </ac:spMkLst>
        </pc:spChg>
        <pc:spChg chg="mod ord">
          <ac:chgData name="Peter Hjelle Petersen-Øverleir" userId="75e6a86c-2ff7-48bd-a545-c00c7cd58f36" providerId="ADAL" clId="{6D5344D0-F072-402D-9CCA-09F97173F4E8}" dt="2021-11-10T15:32:56.052" v="418" actId="20577"/>
          <ac:spMkLst>
            <pc:docMk/>
            <pc:sldMk cId="0" sldId="277"/>
            <ac:spMk id="178" creationId="{00000000-0000-0000-0000-000000000000}"/>
          </ac:spMkLst>
        </pc:spChg>
        <pc:spChg chg="mod ord">
          <ac:chgData name="Peter Hjelle Petersen-Øverleir" userId="75e6a86c-2ff7-48bd-a545-c00c7cd58f36" providerId="ADAL" clId="{6D5344D0-F072-402D-9CCA-09F97173F4E8}" dt="2021-11-10T15:32:30.851" v="398" actId="207"/>
          <ac:spMkLst>
            <pc:docMk/>
            <pc:sldMk cId="0" sldId="277"/>
            <ac:spMk id="179" creationId="{00000000-0000-0000-0000-000000000000}"/>
          </ac:spMkLst>
        </pc:spChg>
      </pc:sldChg>
      <pc:sldChg chg="ord">
        <pc:chgData name="Peter Hjelle Petersen-Øverleir" userId="75e6a86c-2ff7-48bd-a545-c00c7cd58f36" providerId="ADAL" clId="{6D5344D0-F072-402D-9CCA-09F97173F4E8}" dt="2021-11-10T15:28:14.202" v="230"/>
        <pc:sldMkLst>
          <pc:docMk/>
          <pc:sldMk cId="0" sldId="278"/>
        </pc:sldMkLst>
      </pc:sldChg>
      <pc:sldChg chg="modSp mod">
        <pc:chgData name="Peter Hjelle Petersen-Øverleir" userId="75e6a86c-2ff7-48bd-a545-c00c7cd58f36" providerId="ADAL" clId="{6D5344D0-F072-402D-9CCA-09F97173F4E8}" dt="2021-11-10T15:17:50.216" v="103" actId="20577"/>
        <pc:sldMkLst>
          <pc:docMk/>
          <pc:sldMk cId="0" sldId="280"/>
        </pc:sldMkLst>
        <pc:spChg chg="mod">
          <ac:chgData name="Peter Hjelle Petersen-Øverleir" userId="75e6a86c-2ff7-48bd-a545-c00c7cd58f36" providerId="ADAL" clId="{6D5344D0-F072-402D-9CCA-09F97173F4E8}" dt="2021-11-10T15:17:30.580" v="90" actId="20577"/>
          <ac:spMkLst>
            <pc:docMk/>
            <pc:sldMk cId="0" sldId="280"/>
            <ac:spMk id="195" creationId="{00000000-0000-0000-0000-000000000000}"/>
          </ac:spMkLst>
        </pc:spChg>
        <pc:spChg chg="mod">
          <ac:chgData name="Peter Hjelle Petersen-Øverleir" userId="75e6a86c-2ff7-48bd-a545-c00c7cd58f36" providerId="ADAL" clId="{6D5344D0-F072-402D-9CCA-09F97173F4E8}" dt="2021-11-10T15:17:50.216" v="103" actId="20577"/>
          <ac:spMkLst>
            <pc:docMk/>
            <pc:sldMk cId="0" sldId="280"/>
            <ac:spMk id="196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6D5344D0-F072-402D-9CCA-09F97173F4E8}" dt="2021-11-10T15:19:12.781" v="154" actId="207"/>
        <pc:sldMkLst>
          <pc:docMk/>
          <pc:sldMk cId="0" sldId="281"/>
        </pc:sldMkLst>
        <pc:spChg chg="mod">
          <ac:chgData name="Peter Hjelle Petersen-Øverleir" userId="75e6a86c-2ff7-48bd-a545-c00c7cd58f36" providerId="ADAL" clId="{6D5344D0-F072-402D-9CCA-09F97173F4E8}" dt="2021-11-10T15:18:37.586" v="142" actId="20577"/>
          <ac:spMkLst>
            <pc:docMk/>
            <pc:sldMk cId="0" sldId="281"/>
            <ac:spMk id="201" creationId="{00000000-0000-0000-0000-000000000000}"/>
          </ac:spMkLst>
        </pc:spChg>
        <pc:spChg chg="mod">
          <ac:chgData name="Peter Hjelle Petersen-Øverleir" userId="75e6a86c-2ff7-48bd-a545-c00c7cd58f36" providerId="ADAL" clId="{6D5344D0-F072-402D-9CCA-09F97173F4E8}" dt="2021-11-10T15:19:12.781" v="154" actId="207"/>
          <ac:spMkLst>
            <pc:docMk/>
            <pc:sldMk cId="0" sldId="281"/>
            <ac:spMk id="202" creationId="{00000000-0000-0000-0000-000000000000}"/>
          </ac:spMkLst>
        </pc:spChg>
      </pc:sldChg>
      <pc:sldChg chg="del">
        <pc:chgData name="Peter Hjelle Petersen-Øverleir" userId="75e6a86c-2ff7-48bd-a545-c00c7cd58f36" providerId="ADAL" clId="{6D5344D0-F072-402D-9CCA-09F97173F4E8}" dt="2021-11-10T15:24:28.982" v="226" actId="2696"/>
        <pc:sldMkLst>
          <pc:docMk/>
          <pc:sldMk cId="0" sldId="282"/>
        </pc:sldMkLst>
      </pc:sldChg>
      <pc:sldChg chg="del">
        <pc:chgData name="Peter Hjelle Petersen-Øverleir" userId="75e6a86c-2ff7-48bd-a545-c00c7cd58f36" providerId="ADAL" clId="{6D5344D0-F072-402D-9CCA-09F97173F4E8}" dt="2021-11-10T15:24:31.772" v="227" actId="2696"/>
        <pc:sldMkLst>
          <pc:docMk/>
          <pc:sldMk cId="0" sldId="283"/>
        </pc:sldMkLst>
      </pc:sldChg>
      <pc:sldChg chg="modSp add mod">
        <pc:chgData name="Peter Hjelle Petersen-Øverleir" userId="75e6a86c-2ff7-48bd-a545-c00c7cd58f36" providerId="ADAL" clId="{6D5344D0-F072-402D-9CCA-09F97173F4E8}" dt="2021-11-10T14:59:43.292" v="6" actId="20577"/>
        <pc:sldMkLst>
          <pc:docMk/>
          <pc:sldMk cId="2713644708" sldId="286"/>
        </pc:sldMkLst>
        <pc:spChg chg="mod">
          <ac:chgData name="Peter Hjelle Petersen-Øverleir" userId="75e6a86c-2ff7-48bd-a545-c00c7cd58f36" providerId="ADAL" clId="{6D5344D0-F072-402D-9CCA-09F97173F4E8}" dt="2021-11-10T14:59:43.292" v="6" actId="20577"/>
          <ac:spMkLst>
            <pc:docMk/>
            <pc:sldMk cId="2713644708" sldId="286"/>
            <ac:spMk id="113" creationId="{00000000-0000-0000-0000-000000000000}"/>
          </ac:spMkLst>
        </pc:spChg>
      </pc:sldChg>
      <pc:sldChg chg="ord">
        <pc:chgData name="Peter Hjelle Petersen-Øverleir" userId="75e6a86c-2ff7-48bd-a545-c00c7cd58f36" providerId="ADAL" clId="{6D5344D0-F072-402D-9CCA-09F97173F4E8}" dt="2021-11-10T15:28:19.742" v="234"/>
        <pc:sldMkLst>
          <pc:docMk/>
          <pc:sldMk cId="3148004758" sldId="287"/>
        </pc:sldMkLst>
      </pc:sldChg>
      <pc:sldChg chg="ord">
        <pc:chgData name="Peter Hjelle Petersen-Øverleir" userId="75e6a86c-2ff7-48bd-a545-c00c7cd58f36" providerId="ADAL" clId="{6D5344D0-F072-402D-9CCA-09F97173F4E8}" dt="2021-11-10T15:28:42.136" v="238"/>
        <pc:sldMkLst>
          <pc:docMk/>
          <pc:sldMk cId="2057716477" sldId="288"/>
        </pc:sldMkLst>
      </pc:sldChg>
      <pc:sldChg chg="modSp mod">
        <pc:chgData name="Peter Hjelle Petersen-Øverleir" userId="75e6a86c-2ff7-48bd-a545-c00c7cd58f36" providerId="ADAL" clId="{6D5344D0-F072-402D-9CCA-09F97173F4E8}" dt="2021-11-10T15:30:15.068" v="301" actId="20577"/>
        <pc:sldMkLst>
          <pc:docMk/>
          <pc:sldMk cId="3472435525" sldId="293"/>
        </pc:sldMkLst>
        <pc:spChg chg="mod">
          <ac:chgData name="Peter Hjelle Petersen-Øverleir" userId="75e6a86c-2ff7-48bd-a545-c00c7cd58f36" providerId="ADAL" clId="{6D5344D0-F072-402D-9CCA-09F97173F4E8}" dt="2021-11-10T15:30:15.068" v="301" actId="20577"/>
          <ac:spMkLst>
            <pc:docMk/>
            <pc:sldMk cId="3472435525" sldId="293"/>
            <ac:spMk id="3" creationId="{FA8F8FB8-DE75-419E-B7EF-3DE5FFA913C5}"/>
          </ac:spMkLst>
        </pc:spChg>
      </pc:sldChg>
      <pc:sldChg chg="ord">
        <pc:chgData name="Peter Hjelle Petersen-Øverleir" userId="75e6a86c-2ff7-48bd-a545-c00c7cd58f36" providerId="ADAL" clId="{6D5344D0-F072-402D-9CCA-09F97173F4E8}" dt="2021-11-10T15:28:23.728" v="236"/>
        <pc:sldMkLst>
          <pc:docMk/>
          <pc:sldMk cId="3814697543" sldId="303"/>
        </pc:sldMkLst>
      </pc:sldChg>
      <pc:sldChg chg="modSp add mod">
        <pc:chgData name="Peter Hjelle Petersen-Øverleir" userId="75e6a86c-2ff7-48bd-a545-c00c7cd58f36" providerId="ADAL" clId="{6D5344D0-F072-402D-9CCA-09F97173F4E8}" dt="2021-11-10T15:19:59.564" v="165" actId="20577"/>
        <pc:sldMkLst>
          <pc:docMk/>
          <pc:sldMk cId="1481474307" sldId="304"/>
        </pc:sldMkLst>
        <pc:spChg chg="mod">
          <ac:chgData name="Peter Hjelle Petersen-Øverleir" userId="75e6a86c-2ff7-48bd-a545-c00c7cd58f36" providerId="ADAL" clId="{6D5344D0-F072-402D-9CCA-09F97173F4E8}" dt="2021-11-10T15:19:26.340" v="157" actId="20577"/>
          <ac:spMkLst>
            <pc:docMk/>
            <pc:sldMk cId="1481474307" sldId="304"/>
            <ac:spMk id="201" creationId="{00000000-0000-0000-0000-000000000000}"/>
          </ac:spMkLst>
        </pc:spChg>
        <pc:spChg chg="mod">
          <ac:chgData name="Peter Hjelle Petersen-Øverleir" userId="75e6a86c-2ff7-48bd-a545-c00c7cd58f36" providerId="ADAL" clId="{6D5344D0-F072-402D-9CCA-09F97173F4E8}" dt="2021-11-10T15:19:59.564" v="165" actId="20577"/>
          <ac:spMkLst>
            <pc:docMk/>
            <pc:sldMk cId="1481474307" sldId="304"/>
            <ac:spMk id="202" creationId="{00000000-0000-0000-0000-000000000000}"/>
          </ac:spMkLst>
        </pc:spChg>
      </pc:sldChg>
      <pc:sldChg chg="del">
        <pc:chgData name="Peter Hjelle Petersen-Øverleir" userId="75e6a86c-2ff7-48bd-a545-c00c7cd58f36" providerId="ADAL" clId="{6D5344D0-F072-402D-9CCA-09F97173F4E8}" dt="2021-11-10T15:26:09.044" v="228" actId="2696"/>
        <pc:sldMkLst>
          <pc:docMk/>
          <pc:sldMk cId="56019883" sldId="305"/>
        </pc:sldMkLst>
      </pc:sldChg>
      <pc:sldChg chg="modSp add mod">
        <pc:chgData name="Peter Hjelle Petersen-Øverleir" userId="75e6a86c-2ff7-48bd-a545-c00c7cd58f36" providerId="ADAL" clId="{6D5344D0-F072-402D-9CCA-09F97173F4E8}" dt="2021-11-10T15:22:08.408" v="192" actId="207"/>
        <pc:sldMkLst>
          <pc:docMk/>
          <pc:sldMk cId="2150983048" sldId="306"/>
        </pc:sldMkLst>
        <pc:spChg chg="mod">
          <ac:chgData name="Peter Hjelle Petersen-Øverleir" userId="75e6a86c-2ff7-48bd-a545-c00c7cd58f36" providerId="ADAL" clId="{6D5344D0-F072-402D-9CCA-09F97173F4E8}" dt="2021-11-10T15:20:30.713" v="173" actId="20577"/>
          <ac:spMkLst>
            <pc:docMk/>
            <pc:sldMk cId="2150983048" sldId="306"/>
            <ac:spMk id="201" creationId="{00000000-0000-0000-0000-000000000000}"/>
          </ac:spMkLst>
        </pc:spChg>
        <pc:spChg chg="mod">
          <ac:chgData name="Peter Hjelle Petersen-Øverleir" userId="75e6a86c-2ff7-48bd-a545-c00c7cd58f36" providerId="ADAL" clId="{6D5344D0-F072-402D-9CCA-09F97173F4E8}" dt="2021-11-10T15:22:08.408" v="192" actId="207"/>
          <ac:spMkLst>
            <pc:docMk/>
            <pc:sldMk cId="2150983048" sldId="306"/>
            <ac:spMk id="202" creationId="{00000000-0000-0000-0000-000000000000}"/>
          </ac:spMkLst>
        </pc:spChg>
      </pc:sldChg>
      <pc:sldChg chg="modSp add mod">
        <pc:chgData name="Peter Hjelle Petersen-Øverleir" userId="75e6a86c-2ff7-48bd-a545-c00c7cd58f36" providerId="ADAL" clId="{6D5344D0-F072-402D-9CCA-09F97173F4E8}" dt="2021-11-10T15:22:46.959" v="201" actId="6549"/>
        <pc:sldMkLst>
          <pc:docMk/>
          <pc:sldMk cId="1671298673" sldId="307"/>
        </pc:sldMkLst>
        <pc:spChg chg="mod">
          <ac:chgData name="Peter Hjelle Petersen-Øverleir" userId="75e6a86c-2ff7-48bd-a545-c00c7cd58f36" providerId="ADAL" clId="{6D5344D0-F072-402D-9CCA-09F97173F4E8}" dt="2021-11-10T15:22:26.369" v="195" actId="20577"/>
          <ac:spMkLst>
            <pc:docMk/>
            <pc:sldMk cId="1671298673" sldId="307"/>
            <ac:spMk id="201" creationId="{00000000-0000-0000-0000-000000000000}"/>
          </ac:spMkLst>
        </pc:spChg>
        <pc:spChg chg="mod">
          <ac:chgData name="Peter Hjelle Petersen-Øverleir" userId="75e6a86c-2ff7-48bd-a545-c00c7cd58f36" providerId="ADAL" clId="{6D5344D0-F072-402D-9CCA-09F97173F4E8}" dt="2021-11-10T15:22:46.959" v="201" actId="6549"/>
          <ac:spMkLst>
            <pc:docMk/>
            <pc:sldMk cId="1671298673" sldId="307"/>
            <ac:spMk id="202" creationId="{00000000-0000-0000-0000-000000000000}"/>
          </ac:spMkLst>
        </pc:spChg>
      </pc:sldChg>
      <pc:sldChg chg="modSp add mod">
        <pc:chgData name="Peter Hjelle Petersen-Øverleir" userId="75e6a86c-2ff7-48bd-a545-c00c7cd58f36" providerId="ADAL" clId="{6D5344D0-F072-402D-9CCA-09F97173F4E8}" dt="2021-11-10T15:24:13.097" v="225" actId="20577"/>
        <pc:sldMkLst>
          <pc:docMk/>
          <pc:sldMk cId="1294784369" sldId="308"/>
        </pc:sldMkLst>
        <pc:spChg chg="mod">
          <ac:chgData name="Peter Hjelle Petersen-Øverleir" userId="75e6a86c-2ff7-48bd-a545-c00c7cd58f36" providerId="ADAL" clId="{6D5344D0-F072-402D-9CCA-09F97173F4E8}" dt="2021-11-10T15:22:59.692" v="204" actId="20577"/>
          <ac:spMkLst>
            <pc:docMk/>
            <pc:sldMk cId="1294784369" sldId="308"/>
            <ac:spMk id="201" creationId="{00000000-0000-0000-0000-000000000000}"/>
          </ac:spMkLst>
        </pc:spChg>
        <pc:spChg chg="mod">
          <ac:chgData name="Peter Hjelle Petersen-Øverleir" userId="75e6a86c-2ff7-48bd-a545-c00c7cd58f36" providerId="ADAL" clId="{6D5344D0-F072-402D-9CCA-09F97173F4E8}" dt="2021-11-10T15:24:13.097" v="225" actId="20577"/>
          <ac:spMkLst>
            <pc:docMk/>
            <pc:sldMk cId="1294784369" sldId="308"/>
            <ac:spMk id="202" creationId="{00000000-0000-0000-0000-000000000000}"/>
          </ac:spMkLst>
        </pc:spChg>
      </pc:sldChg>
      <pc:sldChg chg="add">
        <pc:chgData name="Peter Hjelle Petersen-Øverleir" userId="75e6a86c-2ff7-48bd-a545-c00c7cd58f36" providerId="ADAL" clId="{6D5344D0-F072-402D-9CCA-09F97173F4E8}" dt="2021-11-10T15:31:03.829" v="330" actId="2890"/>
        <pc:sldMkLst>
          <pc:docMk/>
          <pc:sldMk cId="3086758528" sldId="309"/>
        </pc:sldMkLst>
      </pc:sldChg>
      <pc:sldChg chg="modSp add del mod ord">
        <pc:chgData name="Peter Hjelle Petersen-Øverleir" userId="75e6a86c-2ff7-48bd-a545-c00c7cd58f36" providerId="ADAL" clId="{6D5344D0-F072-402D-9CCA-09F97173F4E8}" dt="2021-11-10T15:30:50.068" v="329" actId="2696"/>
        <pc:sldMkLst>
          <pc:docMk/>
          <pc:sldMk cId="3795063506" sldId="309"/>
        </pc:sldMkLst>
        <pc:spChg chg="mod">
          <ac:chgData name="Peter Hjelle Petersen-Øverleir" userId="75e6a86c-2ff7-48bd-a545-c00c7cd58f36" providerId="ADAL" clId="{6D5344D0-F072-402D-9CCA-09F97173F4E8}" dt="2021-11-10T15:30:45.690" v="328" actId="20577"/>
          <ac:spMkLst>
            <pc:docMk/>
            <pc:sldMk cId="3795063506" sldId="309"/>
            <ac:spMk id="184" creationId="{00000000-0000-0000-0000-000000000000}"/>
          </ac:spMkLst>
        </pc:spChg>
      </pc:sldChg>
    </pc:docChg>
  </pc:docChgLst>
  <pc:docChgLst>
    <pc:chgData name="Peter Hjelle Petersen-Øverleir" userId="75e6a86c-2ff7-48bd-a545-c00c7cd58f36" providerId="ADAL" clId="{7F680326-D90B-4589-BB7E-ECA3FFDF8DF7}"/>
    <pc:docChg chg="custSel delSld modSld">
      <pc:chgData name="Peter Hjelle Petersen-Øverleir" userId="75e6a86c-2ff7-48bd-a545-c00c7cd58f36" providerId="ADAL" clId="{7F680326-D90B-4589-BB7E-ECA3FFDF8DF7}" dt="2021-11-09T20:59:29.325" v="202" actId="790"/>
      <pc:docMkLst>
        <pc:docMk/>
      </pc:docMkLst>
      <pc:sldChg chg="modSp mod">
        <pc:chgData name="Peter Hjelle Petersen-Øverleir" userId="75e6a86c-2ff7-48bd-a545-c00c7cd58f36" providerId="ADAL" clId="{7F680326-D90B-4589-BB7E-ECA3FFDF8DF7}" dt="2021-11-09T20:54:36.459" v="130" actId="790"/>
        <pc:sldMkLst>
          <pc:docMk/>
          <pc:sldMk cId="0" sldId="256"/>
        </pc:sldMkLst>
        <pc:spChg chg="mod">
          <ac:chgData name="Peter Hjelle Petersen-Øverleir" userId="75e6a86c-2ff7-48bd-a545-c00c7cd58f36" providerId="ADAL" clId="{7F680326-D90B-4589-BB7E-ECA3FFDF8DF7}" dt="2021-11-09T20:54:36.443" v="129" actId="790"/>
          <ac:spMkLst>
            <pc:docMk/>
            <pc:sldMk cId="0" sldId="256"/>
            <ac:spMk id="61" creationId="{00000000-0000-0000-0000-000000000000}"/>
          </ac:spMkLst>
        </pc:spChg>
        <pc:spChg chg="mod">
          <ac:chgData name="Peter Hjelle Petersen-Øverleir" userId="75e6a86c-2ff7-48bd-a545-c00c7cd58f36" providerId="ADAL" clId="{7F680326-D90B-4589-BB7E-ECA3FFDF8DF7}" dt="2021-11-09T20:54:36.459" v="130" actId="790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40.339" v="131" actId="790"/>
        <pc:sldMkLst>
          <pc:docMk/>
          <pc:sldMk cId="0" sldId="257"/>
        </pc:sldMkLst>
        <pc:spChg chg="mod">
          <ac:chgData name="Peter Hjelle Petersen-Øverleir" userId="75e6a86c-2ff7-48bd-a545-c00c7cd58f36" providerId="ADAL" clId="{7F680326-D90B-4589-BB7E-ECA3FFDF8DF7}" dt="2021-11-09T20:54:40.339" v="131" actId="790"/>
          <ac:spMkLst>
            <pc:docMk/>
            <pc:sldMk cId="0" sldId="257"/>
            <ac:spMk id="67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42.093" v="134" actId="790"/>
        <pc:sldMkLst>
          <pc:docMk/>
          <pc:sldMk cId="0" sldId="258"/>
        </pc:sldMkLst>
        <pc:spChg chg="mod">
          <ac:chgData name="Peter Hjelle Petersen-Øverleir" userId="75e6a86c-2ff7-48bd-a545-c00c7cd58f36" providerId="ADAL" clId="{7F680326-D90B-4589-BB7E-ECA3FFDF8DF7}" dt="2021-11-09T20:54:42.093" v="134" actId="790"/>
          <ac:spMkLst>
            <pc:docMk/>
            <pc:sldMk cId="0" sldId="258"/>
            <ac:spMk id="72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44.049" v="136" actId="790"/>
        <pc:sldMkLst>
          <pc:docMk/>
          <pc:sldMk cId="0" sldId="259"/>
        </pc:sldMkLst>
        <pc:spChg chg="mod">
          <ac:chgData name="Peter Hjelle Petersen-Øverleir" userId="75e6a86c-2ff7-48bd-a545-c00c7cd58f36" providerId="ADAL" clId="{7F680326-D90B-4589-BB7E-ECA3FFDF8DF7}" dt="2021-11-09T20:54:44.049" v="136" actId="790"/>
          <ac:spMkLst>
            <pc:docMk/>
            <pc:sldMk cId="0" sldId="259"/>
            <ac:spMk id="77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46.825" v="139" actId="790"/>
        <pc:sldMkLst>
          <pc:docMk/>
          <pc:sldMk cId="0" sldId="260"/>
        </pc:sldMkLst>
        <pc:spChg chg="mod">
          <ac:chgData name="Peter Hjelle Petersen-Øverleir" userId="75e6a86c-2ff7-48bd-a545-c00c7cd58f36" providerId="ADAL" clId="{7F680326-D90B-4589-BB7E-ECA3FFDF8DF7}" dt="2021-11-09T20:54:46.825" v="139" actId="790"/>
          <ac:spMkLst>
            <pc:docMk/>
            <pc:sldMk cId="0" sldId="260"/>
            <ac:spMk id="82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49.577" v="142" actId="790"/>
        <pc:sldMkLst>
          <pc:docMk/>
          <pc:sldMk cId="0" sldId="261"/>
        </pc:sldMkLst>
        <pc:spChg chg="mod">
          <ac:chgData name="Peter Hjelle Petersen-Øverleir" userId="75e6a86c-2ff7-48bd-a545-c00c7cd58f36" providerId="ADAL" clId="{7F680326-D90B-4589-BB7E-ECA3FFDF8DF7}" dt="2021-11-09T20:54:49.577" v="142" actId="790"/>
          <ac:spMkLst>
            <pc:docMk/>
            <pc:sldMk cId="0" sldId="261"/>
            <ac:spMk id="87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52.999" v="145" actId="790"/>
        <pc:sldMkLst>
          <pc:docMk/>
          <pc:sldMk cId="0" sldId="262"/>
        </pc:sldMkLst>
        <pc:spChg chg="mod">
          <ac:chgData name="Peter Hjelle Petersen-Øverleir" userId="75e6a86c-2ff7-48bd-a545-c00c7cd58f36" providerId="ADAL" clId="{7F680326-D90B-4589-BB7E-ECA3FFDF8DF7}" dt="2021-11-09T20:54:52.999" v="145" actId="790"/>
          <ac:spMkLst>
            <pc:docMk/>
            <pc:sldMk cId="0" sldId="262"/>
            <ac:spMk id="92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54.304" v="148" actId="790"/>
        <pc:sldMkLst>
          <pc:docMk/>
          <pc:sldMk cId="0" sldId="263"/>
        </pc:sldMkLst>
        <pc:spChg chg="mod">
          <ac:chgData name="Peter Hjelle Petersen-Øverleir" userId="75e6a86c-2ff7-48bd-a545-c00c7cd58f36" providerId="ADAL" clId="{7F680326-D90B-4589-BB7E-ECA3FFDF8DF7}" dt="2021-11-09T20:54:54.304" v="148" actId="790"/>
          <ac:spMkLst>
            <pc:docMk/>
            <pc:sldMk cId="0" sldId="263"/>
            <ac:spMk id="97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55.421" v="149" actId="790"/>
        <pc:sldMkLst>
          <pc:docMk/>
          <pc:sldMk cId="0" sldId="264"/>
        </pc:sldMkLst>
        <pc:spChg chg="mod">
          <ac:chgData name="Peter Hjelle Petersen-Øverleir" userId="75e6a86c-2ff7-48bd-a545-c00c7cd58f36" providerId="ADAL" clId="{7F680326-D90B-4589-BB7E-ECA3FFDF8DF7}" dt="2021-11-09T20:54:55.421" v="149" actId="790"/>
          <ac:spMkLst>
            <pc:docMk/>
            <pc:sldMk cId="0" sldId="264"/>
            <ac:spMk id="102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56.475" v="152" actId="790"/>
        <pc:sldMkLst>
          <pc:docMk/>
          <pc:sldMk cId="0" sldId="265"/>
        </pc:sldMkLst>
        <pc:spChg chg="mod">
          <ac:chgData name="Peter Hjelle Petersen-Øverleir" userId="75e6a86c-2ff7-48bd-a545-c00c7cd58f36" providerId="ADAL" clId="{7F680326-D90B-4589-BB7E-ECA3FFDF8DF7}" dt="2021-11-09T20:54:56.475" v="152" actId="790"/>
          <ac:spMkLst>
            <pc:docMk/>
            <pc:sldMk cId="0" sldId="265"/>
            <ac:spMk id="107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58.434" v="155" actId="790"/>
        <pc:sldMkLst>
          <pc:docMk/>
          <pc:sldMk cId="0" sldId="266"/>
        </pc:sldMkLst>
        <pc:spChg chg="mod">
          <ac:chgData name="Peter Hjelle Petersen-Øverleir" userId="75e6a86c-2ff7-48bd-a545-c00c7cd58f36" providerId="ADAL" clId="{7F680326-D90B-4589-BB7E-ECA3FFDF8DF7}" dt="2021-11-09T20:54:58.434" v="155" actId="790"/>
          <ac:spMkLst>
            <pc:docMk/>
            <pc:sldMk cId="0" sldId="266"/>
            <ac:spMk id="113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5:01.121" v="162" actId="790"/>
        <pc:sldMkLst>
          <pc:docMk/>
          <pc:sldMk cId="0" sldId="268"/>
        </pc:sldMkLst>
        <pc:spChg chg="mod">
          <ac:chgData name="Peter Hjelle Petersen-Øverleir" userId="75e6a86c-2ff7-48bd-a545-c00c7cd58f36" providerId="ADAL" clId="{7F680326-D90B-4589-BB7E-ECA3FFDF8DF7}" dt="2021-11-09T20:54:58.469" v="156" actId="790"/>
          <ac:spMkLst>
            <pc:docMk/>
            <pc:sldMk cId="0" sldId="268"/>
            <ac:spMk id="124" creationId="{00000000-0000-0000-0000-000000000000}"/>
          </ac:spMkLst>
        </pc:spChg>
        <pc:spChg chg="mod">
          <ac:chgData name="Peter Hjelle Petersen-Øverleir" userId="75e6a86c-2ff7-48bd-a545-c00c7cd58f36" providerId="ADAL" clId="{7F680326-D90B-4589-BB7E-ECA3FFDF8DF7}" dt="2021-11-09T20:55:01.121" v="162" actId="790"/>
          <ac:spMkLst>
            <pc:docMk/>
            <pc:sldMk cId="0" sldId="268"/>
            <ac:spMk id="125" creationId="{00000000-0000-0000-0000-000000000000}"/>
          </ac:spMkLst>
        </pc:spChg>
      </pc:sldChg>
      <pc:sldChg chg="del modCm">
        <pc:chgData name="Peter Hjelle Petersen-Øverleir" userId="75e6a86c-2ff7-48bd-a545-c00c7cd58f36" providerId="ADAL" clId="{7F680326-D90B-4589-BB7E-ECA3FFDF8DF7}" dt="2021-11-09T20:57:17.597" v="163" actId="2696"/>
        <pc:sldMkLst>
          <pc:docMk/>
          <pc:sldMk cId="0" sldId="269"/>
        </pc:sldMkLst>
      </pc:sldChg>
      <pc:sldChg chg="del">
        <pc:chgData name="Peter Hjelle Petersen-Øverleir" userId="75e6a86c-2ff7-48bd-a545-c00c7cd58f36" providerId="ADAL" clId="{7F680326-D90B-4589-BB7E-ECA3FFDF8DF7}" dt="2021-11-09T20:57:20.450" v="164" actId="2696"/>
        <pc:sldMkLst>
          <pc:docMk/>
          <pc:sldMk cId="0" sldId="270"/>
        </pc:sldMkLst>
      </pc:sldChg>
      <pc:sldChg chg="del">
        <pc:chgData name="Peter Hjelle Petersen-Øverleir" userId="75e6a86c-2ff7-48bd-a545-c00c7cd58f36" providerId="ADAL" clId="{7F680326-D90B-4589-BB7E-ECA3FFDF8DF7}" dt="2021-11-09T20:57:23.372" v="165" actId="2696"/>
        <pc:sldMkLst>
          <pc:docMk/>
          <pc:sldMk cId="0" sldId="271"/>
        </pc:sldMkLst>
      </pc:sldChg>
      <pc:sldChg chg="del">
        <pc:chgData name="Peter Hjelle Petersen-Øverleir" userId="75e6a86c-2ff7-48bd-a545-c00c7cd58f36" providerId="ADAL" clId="{7F680326-D90B-4589-BB7E-ECA3FFDF8DF7}" dt="2021-11-09T20:57:25.413" v="166" actId="2696"/>
        <pc:sldMkLst>
          <pc:docMk/>
          <pc:sldMk cId="0" sldId="272"/>
        </pc:sldMkLst>
      </pc:sldChg>
      <pc:sldChg chg="del">
        <pc:chgData name="Peter Hjelle Petersen-Øverleir" userId="75e6a86c-2ff7-48bd-a545-c00c7cd58f36" providerId="ADAL" clId="{7F680326-D90B-4589-BB7E-ECA3FFDF8DF7}" dt="2021-11-09T20:57:27.413" v="167" actId="2696"/>
        <pc:sldMkLst>
          <pc:docMk/>
          <pc:sldMk cId="0" sldId="273"/>
        </pc:sldMkLst>
      </pc:sldChg>
      <pc:sldChg chg="del">
        <pc:chgData name="Peter Hjelle Petersen-Øverleir" userId="75e6a86c-2ff7-48bd-a545-c00c7cd58f36" providerId="ADAL" clId="{7F680326-D90B-4589-BB7E-ECA3FFDF8DF7}" dt="2021-11-09T20:57:30.503" v="168" actId="2696"/>
        <pc:sldMkLst>
          <pc:docMk/>
          <pc:sldMk cId="0" sldId="274"/>
        </pc:sldMkLst>
      </pc:sldChg>
      <pc:sldChg chg="modSp mod">
        <pc:chgData name="Peter Hjelle Petersen-Øverleir" userId="75e6a86c-2ff7-48bd-a545-c00c7cd58f36" providerId="ADAL" clId="{7F680326-D90B-4589-BB7E-ECA3FFDF8DF7}" dt="2021-11-09T20:59:19.894" v="195" actId="313"/>
        <pc:sldMkLst>
          <pc:docMk/>
          <pc:sldMk cId="0" sldId="275"/>
        </pc:sldMkLst>
        <pc:spChg chg="mod">
          <ac:chgData name="Peter Hjelle Petersen-Øverleir" userId="75e6a86c-2ff7-48bd-a545-c00c7cd58f36" providerId="ADAL" clId="{7F680326-D90B-4589-BB7E-ECA3FFDF8DF7}" dt="2021-11-09T20:59:19.894" v="195" actId="313"/>
          <ac:spMkLst>
            <pc:docMk/>
            <pc:sldMk cId="0" sldId="275"/>
            <ac:spMk id="168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9:23.460" v="196" actId="790"/>
        <pc:sldMkLst>
          <pc:docMk/>
          <pc:sldMk cId="0" sldId="276"/>
        </pc:sldMkLst>
        <pc:spChg chg="mod">
          <ac:chgData name="Peter Hjelle Petersen-Øverleir" userId="75e6a86c-2ff7-48bd-a545-c00c7cd58f36" providerId="ADAL" clId="{7F680326-D90B-4589-BB7E-ECA3FFDF8DF7}" dt="2021-11-09T20:59:23.460" v="196" actId="790"/>
          <ac:spMkLst>
            <pc:docMk/>
            <pc:sldMk cId="0" sldId="276"/>
            <ac:spMk id="173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9:29.325" v="202" actId="790"/>
        <pc:sldMkLst>
          <pc:docMk/>
          <pc:sldMk cId="0" sldId="277"/>
        </pc:sldMkLst>
        <pc:spChg chg="mod">
          <ac:chgData name="Peter Hjelle Petersen-Øverleir" userId="75e6a86c-2ff7-48bd-a545-c00c7cd58f36" providerId="ADAL" clId="{7F680326-D90B-4589-BB7E-ECA3FFDF8DF7}" dt="2021-11-09T20:59:23.499" v="197" actId="790"/>
          <ac:spMkLst>
            <pc:docMk/>
            <pc:sldMk cId="0" sldId="277"/>
            <ac:spMk id="178" creationId="{00000000-0000-0000-0000-000000000000}"/>
          </ac:spMkLst>
        </pc:spChg>
        <pc:spChg chg="mod">
          <ac:chgData name="Peter Hjelle Petersen-Øverleir" userId="75e6a86c-2ff7-48bd-a545-c00c7cd58f36" providerId="ADAL" clId="{7F680326-D90B-4589-BB7E-ECA3FFDF8DF7}" dt="2021-11-09T20:59:29.325" v="202" actId="790"/>
          <ac:spMkLst>
            <pc:docMk/>
            <pc:sldMk cId="0" sldId="277"/>
            <ac:spMk id="179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7:48.816" v="179" actId="790"/>
        <pc:sldMkLst>
          <pc:docMk/>
          <pc:sldMk cId="0" sldId="278"/>
        </pc:sldMkLst>
        <pc:spChg chg="mod">
          <ac:chgData name="Peter Hjelle Petersen-Øverleir" userId="75e6a86c-2ff7-48bd-a545-c00c7cd58f36" providerId="ADAL" clId="{7F680326-D90B-4589-BB7E-ECA3FFDF8DF7}" dt="2021-11-09T20:57:42.271" v="169" actId="790"/>
          <ac:spMkLst>
            <pc:docMk/>
            <pc:sldMk cId="0" sldId="278"/>
            <ac:spMk id="184" creationId="{00000000-0000-0000-0000-000000000000}"/>
          </ac:spMkLst>
        </pc:spChg>
        <pc:spChg chg="mod">
          <ac:chgData name="Peter Hjelle Petersen-Øverleir" userId="75e6a86c-2ff7-48bd-a545-c00c7cd58f36" providerId="ADAL" clId="{7F680326-D90B-4589-BB7E-ECA3FFDF8DF7}" dt="2021-11-09T20:57:48.816" v="179" actId="790"/>
          <ac:spMkLst>
            <pc:docMk/>
            <pc:sldMk cId="0" sldId="278"/>
            <ac:spMk id="185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7:49.903" v="182" actId="790"/>
        <pc:sldMkLst>
          <pc:docMk/>
          <pc:sldMk cId="0" sldId="279"/>
        </pc:sldMkLst>
        <pc:spChg chg="mod">
          <ac:chgData name="Peter Hjelle Petersen-Øverleir" userId="75e6a86c-2ff7-48bd-a545-c00c7cd58f36" providerId="ADAL" clId="{7F680326-D90B-4589-BB7E-ECA3FFDF8DF7}" dt="2021-11-09T20:57:49.903" v="182" actId="790"/>
          <ac:spMkLst>
            <pc:docMk/>
            <pc:sldMk cId="0" sldId="279"/>
            <ac:spMk id="190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7:56.771" v="193" actId="790"/>
        <pc:sldMkLst>
          <pc:docMk/>
          <pc:sldMk cId="0" sldId="280"/>
        </pc:sldMkLst>
        <pc:spChg chg="mod">
          <ac:chgData name="Peter Hjelle Petersen-Øverleir" userId="75e6a86c-2ff7-48bd-a545-c00c7cd58f36" providerId="ADAL" clId="{7F680326-D90B-4589-BB7E-ECA3FFDF8DF7}" dt="2021-11-09T20:57:51.805" v="185" actId="790"/>
          <ac:spMkLst>
            <pc:docMk/>
            <pc:sldMk cId="0" sldId="280"/>
            <ac:spMk id="195" creationId="{00000000-0000-0000-0000-000000000000}"/>
          </ac:spMkLst>
        </pc:spChg>
        <pc:spChg chg="mod">
          <ac:chgData name="Peter Hjelle Petersen-Øverleir" userId="75e6a86c-2ff7-48bd-a545-c00c7cd58f36" providerId="ADAL" clId="{7F680326-D90B-4589-BB7E-ECA3FFDF8DF7}" dt="2021-11-09T20:57:56.771" v="193" actId="790"/>
          <ac:spMkLst>
            <pc:docMk/>
            <pc:sldMk cId="0" sldId="280"/>
            <ac:spMk id="196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24.685" v="126" actId="790"/>
        <pc:sldMkLst>
          <pc:docMk/>
          <pc:sldMk cId="0" sldId="284"/>
        </pc:sldMkLst>
        <pc:spChg chg="mod">
          <ac:chgData name="Peter Hjelle Petersen-Øverleir" userId="75e6a86c-2ff7-48bd-a545-c00c7cd58f36" providerId="ADAL" clId="{7F680326-D90B-4589-BB7E-ECA3FFDF8DF7}" dt="2021-11-09T20:54:24.685" v="126" actId="790"/>
          <ac:spMkLst>
            <pc:docMk/>
            <pc:sldMk cId="0" sldId="284"/>
            <ac:spMk id="219" creationId="{00000000-0000-0000-0000-000000000000}"/>
          </ac:spMkLst>
        </pc:spChg>
      </pc:sldChg>
      <pc:sldChg chg="modSp mod">
        <pc:chgData name="Peter Hjelle Petersen-Øverleir" userId="75e6a86c-2ff7-48bd-a545-c00c7cd58f36" providerId="ADAL" clId="{7F680326-D90B-4589-BB7E-ECA3FFDF8DF7}" dt="2021-11-09T20:54:29.364" v="128" actId="790"/>
        <pc:sldMkLst>
          <pc:docMk/>
          <pc:sldMk cId="0" sldId="285"/>
        </pc:sldMkLst>
        <pc:spChg chg="mod">
          <ac:chgData name="Peter Hjelle Petersen-Øverleir" userId="75e6a86c-2ff7-48bd-a545-c00c7cd58f36" providerId="ADAL" clId="{7F680326-D90B-4589-BB7E-ECA3FFDF8DF7}" dt="2021-11-09T20:54:29.364" v="128" actId="790"/>
          <ac:spMkLst>
            <pc:docMk/>
            <pc:sldMk cId="0" sldId="285"/>
            <ac:spMk id="22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5858ebce94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5858ebce94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58ebce9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858ebce9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5858ebce9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5858ebce9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0876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5858ebce94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5858ebce94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5858ebce94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5858ebce94_0_1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858ebce94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858ebce94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5858ebce94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5858ebce94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455352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5858ebce94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5858ebce94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5858ebce94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5858ebce94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5858ebce94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5858ebce94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5858ebce9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5858ebce9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5858ebce94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5858ebce94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5858ebce94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5858ebce94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5858ebce94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5858ebce94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858ebce9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858ebce9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5858ebce94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5858ebce94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5858ebce94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5858ebce94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858ebce94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858ebce94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585579b7b9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585579b7b9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oogle Shape;12;p2"/>
          <p:cNvGrpSpPr/>
          <p:nvPr/>
        </p:nvGrpSpPr>
        <p:grpSpPr>
          <a:xfrm>
            <a:off x="4350277" y="2855378"/>
            <a:ext cx="443589" cy="105632"/>
            <a:chOff x="4137525" y="2915950"/>
            <a:chExt cx="869100" cy="207000"/>
          </a:xfrm>
        </p:grpSpPr>
        <p:sp>
          <p:nvSpPr>
            <p:cNvPr id="13" name="Google Shape;13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11700" y="285250"/>
            <a:ext cx="85206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11700" y="285250"/>
            <a:ext cx="85206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41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lt2"/>
        </a:solidFill>
        <a:effectLst/>
      </p:bgPr>
    </p:bg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late">
    <p:bg>
      <p:bgPr>
        <a:solidFill>
          <a:srgbClr val="20202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285250"/>
            <a:ext cx="8520600" cy="73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0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DDDDD"/>
              </a:buClr>
              <a:buSzPts val="1800"/>
              <a:buFont typeface="Roboto"/>
              <a:buChar char="●"/>
              <a:defRPr sz="1800" i="0" u="none" strike="noStrike" cap="non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Roboto"/>
              <a:buChar char="○"/>
              <a:defRPr sz="1400" i="0" u="none" strike="noStrike" cap="non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Roboto"/>
              <a:buChar char="■"/>
              <a:defRPr sz="1400" i="0" u="none" strike="noStrike" cap="non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Roboto"/>
              <a:buChar char="●"/>
              <a:defRPr sz="1400" i="0" u="none" strike="noStrike" cap="non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Roboto"/>
              <a:buChar char="○"/>
              <a:defRPr sz="1400" i="0" u="none" strike="noStrike" cap="none">
                <a:solidFill>
                  <a:srgbClr val="DDDDDD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rgbClr val="DDDDDD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Average"/>
              <a:buChar char="●"/>
              <a:defRPr sz="1400" b="0" i="0" u="none" strike="noStrike" cap="none">
                <a:solidFill>
                  <a:srgbClr val="DDDDDD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DDDDDD"/>
              </a:buClr>
              <a:buSzPts val="1400"/>
              <a:buFont typeface="Average"/>
              <a:buChar char="○"/>
              <a:defRPr sz="1400" b="0" i="0" u="none" strike="noStrike" cap="none">
                <a:solidFill>
                  <a:srgbClr val="DDDDDD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DDDDDD"/>
              </a:buClr>
              <a:buSzPts val="1400"/>
              <a:buFont typeface="Average"/>
              <a:buChar char="■"/>
              <a:defRPr sz="1400" b="0" i="0" u="none" strike="noStrike" cap="none">
                <a:solidFill>
                  <a:srgbClr val="DDDDDD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 rotWithShape="1">
          <a:blip r:embed="rId13">
            <a:alphaModFix amt="17000"/>
          </a:blip>
          <a:srcRect l="-4110" t="-4800" r="4110" b="4799"/>
          <a:stretch/>
        </p:blipFill>
        <p:spPr>
          <a:xfrm>
            <a:off x="113025" y="2633250"/>
            <a:ext cx="1183999" cy="3035950"/>
          </a:xfrm>
          <a:prstGeom prst="rect">
            <a:avLst/>
          </a:prstGeom>
          <a:noFill/>
          <a:ln>
            <a:noFill/>
          </a:ln>
          <a:effectLst>
            <a:outerShdw blurRad="57150" dist="19050" dir="5400000" algn="bl" rotWithShape="0">
              <a:srgbClr val="000000">
                <a:alpha val="50000"/>
              </a:srgbClr>
            </a:outerShdw>
          </a:effectLst>
        </p:spPr>
      </p:pic>
      <p:pic>
        <p:nvPicPr>
          <p:cNvPr id="10" name="Google Shape;10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918813" y="3722300"/>
            <a:ext cx="913487" cy="12179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 txBox="1">
            <a:spLocks noGrp="1"/>
          </p:cNvSpPr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Generalforsamling</a:t>
            </a:r>
          </a:p>
        </p:txBody>
      </p:sp>
      <p:sp>
        <p:nvSpPr>
          <p:cNvPr id="62" name="Google Shape;62;p13"/>
          <p:cNvSpPr txBox="1">
            <a:spLocks noGrp="1"/>
          </p:cNvSpPr>
          <p:nvPr>
            <p:ph type="subTitle" idx="1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Høsten</a:t>
            </a:r>
            <a:r>
              <a:rPr lang="en-GB" dirty="0"/>
              <a:t> 2022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(29. November 2022)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Semesterberetning</a:t>
            </a:r>
            <a:r>
              <a:rPr lang="en-GB"/>
              <a:t> </a:t>
            </a:r>
            <a:r>
              <a:rPr lang="nb-NO"/>
              <a:t>ved</a:t>
            </a:r>
            <a:r>
              <a:rPr lang="en-GB"/>
              <a:t> </a:t>
            </a:r>
            <a:r>
              <a:rPr lang="nb-NO"/>
              <a:t>leder</a:t>
            </a:r>
          </a:p>
        </p:txBody>
      </p:sp>
      <p:sp>
        <p:nvSpPr>
          <p:cNvPr id="108" name="Google Shape;10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Semesterberetning</a:t>
            </a:r>
            <a:r>
              <a:rPr lang="en-GB"/>
              <a:t> </a:t>
            </a:r>
            <a:r>
              <a:rPr lang="nb-NO"/>
              <a:t>ved</a:t>
            </a:r>
            <a:r>
              <a:rPr lang="en-GB"/>
              <a:t> </a:t>
            </a:r>
            <a:r>
              <a:rPr lang="nb-NO"/>
              <a:t>kjellermogul</a:t>
            </a:r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Kasserer orienterer om økonomi</a:t>
            </a:r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644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2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4500"/>
              <a:t>Kontingentfastsettelse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3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Valg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>
                <a:solidFill>
                  <a:schemeClr val="tx1"/>
                </a:solidFill>
              </a:rPr>
              <a:t>Oversikt over verv oppe til valg</a:t>
            </a:r>
          </a:p>
        </p:txBody>
      </p:sp>
      <p:sp>
        <p:nvSpPr>
          <p:cNvPr id="179" name="Google Shape;179;p3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nb-NO" sz="2000" dirty="0">
                <a:solidFill>
                  <a:schemeClr val="tx1"/>
                </a:solidFill>
              </a:rPr>
              <a:t>Hovedstyret</a:t>
            </a:r>
            <a:endParaRPr lang="nb-NO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Kjellermogul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Økonomiansvarlig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Arrangementssjef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Internansvarlig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Promoteringssjef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Rekrutteringsansvarlig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 err="1">
                <a:solidFill>
                  <a:schemeClr val="tx1"/>
                </a:solidFill>
              </a:rPr>
              <a:t>X</a:t>
            </a:r>
            <a:r>
              <a:rPr lang="nb-NO" dirty="0">
                <a:solidFill>
                  <a:schemeClr val="tx1"/>
                </a:solidFill>
              </a:rPr>
              <a:t>-sjef</a:t>
            </a:r>
          </a:p>
        </p:txBody>
      </p:sp>
      <p:sp>
        <p:nvSpPr>
          <p:cNvPr id="2" name="Plassholder for tekst 1">
            <a:extLst>
              <a:ext uri="{FF2B5EF4-FFF2-40B4-BE49-F238E27FC236}">
                <a16:creationId xmlns:a16="http://schemas.microsoft.com/office/drawing/2014/main" id="{100D2DAE-0B45-4D2D-90F0-270392E7981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GB" sz="1800" dirty="0" err="1">
                <a:solidFill>
                  <a:schemeClr val="tx1"/>
                </a:solidFill>
              </a:rPr>
              <a:t>Kjellerstyret</a:t>
            </a:r>
            <a:endParaRPr lang="en-GB" sz="1800" dirty="0">
              <a:solidFill>
                <a:schemeClr val="tx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Kjellernestleder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Barsjef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Kafésjef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Kasserer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Innkjøpsansvarlig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Teknisk</a:t>
            </a:r>
            <a:r>
              <a:rPr lang="en-GB" dirty="0">
                <a:solidFill>
                  <a:schemeClr val="tx1"/>
                </a:solidFill>
              </a:rPr>
              <a:t> </a:t>
            </a:r>
            <a:r>
              <a:rPr lang="nb-NO" dirty="0">
                <a:solidFill>
                  <a:schemeClr val="tx1"/>
                </a:solidFill>
              </a:rPr>
              <a:t>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Utlånsansvarlig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dirty="0">
                <a:solidFill>
                  <a:schemeClr val="tx1"/>
                </a:solidFill>
              </a:rPr>
              <a:t>DJ-</a:t>
            </a:r>
            <a:r>
              <a:rPr lang="nb-NO" dirty="0">
                <a:solidFill>
                  <a:schemeClr val="tx1"/>
                </a:solidFill>
              </a:rPr>
              <a:t>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>
                <a:solidFill>
                  <a:schemeClr val="tx1"/>
                </a:solidFill>
              </a:rPr>
              <a:t>Arrangementskoordinator</a:t>
            </a:r>
          </a:p>
          <a:p>
            <a:pPr marL="139700" indent="0">
              <a:buNone/>
            </a:pPr>
            <a:endParaRPr lang="en-GB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4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Hovedstyret</a:t>
            </a:r>
          </a:p>
        </p:txBody>
      </p:sp>
      <p:sp>
        <p:nvSpPr>
          <p:cNvPr id="179" name="Google Shape;179;p34"/>
          <p:cNvSpPr txBox="1">
            <a:spLocks noGrp="1"/>
          </p:cNvSpPr>
          <p:nvPr>
            <p:ph type="body" idx="1"/>
          </p:nvPr>
        </p:nvSpPr>
        <p:spPr>
          <a:xfrm>
            <a:off x="1224394" y="1229244"/>
            <a:ext cx="8520600" cy="32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/>
              <a:t>Kjellermogul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/>
              <a:t>Økonomiansvarlig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/>
              <a:t>Arrangementssjef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/>
              <a:t>Internansvarlig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/>
              <a:t>Promoteringssjef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/>
              <a:t>Rekrutteringsansvarlig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 dirty="0" err="1"/>
              <a:t>X</a:t>
            </a:r>
            <a:r>
              <a:rPr lang="nb-NO" dirty="0"/>
              <a:t>-sjef</a:t>
            </a:r>
          </a:p>
        </p:txBody>
      </p:sp>
    </p:spTree>
    <p:extLst>
      <p:ext uri="{BB962C8B-B14F-4D97-AF65-F5344CB8AC3E}">
        <p14:creationId xmlns:p14="http://schemas.microsoft.com/office/powerpoint/2010/main" val="30867585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7ABAB5E-AFC0-4B8C-BEC7-5E02BC71F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Hva vil det si å være i hovedstyret?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607D9802-3099-4460-BB6A-5B52CC2D2A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nb-NO"/>
              <a:t>Delta på HS møter regelmessig</a:t>
            </a:r>
          </a:p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nb-NO"/>
              <a:t>Ha ansvar for noen kosetirsdager i semesteret</a:t>
            </a:r>
          </a:p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nb-NO"/>
              <a:t>Si ifra til leder eller internansvarlig om du er overarbeidet og/eller trenger hjelp til å gjennomføre arbeidsoppgavene</a:t>
            </a:r>
          </a:p>
          <a:p>
            <a:pPr>
              <a:lnSpc>
                <a:spcPct val="150000"/>
              </a:lnSpc>
              <a:spcAft>
                <a:spcPts val="500"/>
              </a:spcAft>
            </a:pPr>
            <a:r>
              <a:rPr lang="nb-NO"/>
              <a:t>Gjøre deg kjent med og følge de Etiske retningslinjer for foreningsstyremedlemmer</a:t>
            </a:r>
          </a:p>
          <a:p>
            <a:pPr marL="114300" indent="0">
              <a:lnSpc>
                <a:spcPct val="114999"/>
              </a:lnSpc>
              <a:buNone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0969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43C4244-87AF-47E5-BD4F-3748F079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51" y="2036697"/>
            <a:ext cx="8520600" cy="714900"/>
          </a:xfrm>
        </p:spPr>
        <p:txBody>
          <a:bodyPr/>
          <a:lstStyle/>
          <a:p>
            <a:pPr algn="ctr"/>
            <a:r>
              <a:rPr lang="nb-NO"/>
              <a:t>Vervbeskrivelser og valg</a:t>
            </a:r>
          </a:p>
        </p:txBody>
      </p:sp>
    </p:spTree>
    <p:extLst>
      <p:ext uri="{BB962C8B-B14F-4D97-AF65-F5344CB8AC3E}">
        <p14:creationId xmlns:p14="http://schemas.microsoft.com/office/powerpoint/2010/main" val="20577164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4968664-4C5F-42E5-959A-60A5325C2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Kjellermogul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76B50EA-7AEF-4FCF-96F2-08E821C93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4999"/>
              </a:lnSpc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48004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Formalia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46583A3-5286-4391-9A18-68C19A0AF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Økonomiansvarlig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96A78A9-689C-4E35-9EEE-63E1E0A39D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07467"/>
            <a:ext cx="8520600" cy="3416400"/>
          </a:xfrm>
        </p:spPr>
        <p:txBody>
          <a:bodyPr/>
          <a:lstStyle/>
          <a:p>
            <a:pPr>
              <a:lnSpc>
                <a:spcPct val="114999"/>
              </a:lnSpc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0673054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E0FE82A-FE8A-4ACE-95F8-5FE505B3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Arrangementssjef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308ABA1-A29A-4E32-8F81-F9C37FF4A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91310"/>
            <a:ext cx="8520600" cy="3416400"/>
          </a:xfrm>
        </p:spPr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9058543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E0FE82A-FE8A-4ACE-95F8-5FE505B3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Internansvarlig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308ABA1-A29A-4E32-8F81-F9C37FF4A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91310"/>
            <a:ext cx="8520600" cy="3416400"/>
          </a:xfrm>
        </p:spPr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87250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6E0FE82A-FE8A-4ACE-95F8-5FE505B3B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Promoteringssjef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9308ABA1-A29A-4E32-8F81-F9C37FF4A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391310"/>
            <a:ext cx="8520600" cy="3416400"/>
          </a:xfrm>
        </p:spPr>
        <p:txBody>
          <a:bodyPr/>
          <a:lstStyle/>
          <a:p>
            <a:pPr marL="114300" indent="0">
              <a:lnSpc>
                <a:spcPct val="114999"/>
              </a:lnSpc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962807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40E3C94-B455-48AD-944E-9B84E2598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Rekrutteringsansvarlig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A6D3E248-1491-40A5-963D-705958D3C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b-NO"/>
              <a:t>Hovedstyremedlem</a:t>
            </a:r>
          </a:p>
          <a:p>
            <a:pPr>
              <a:lnSpc>
                <a:spcPct val="150000"/>
              </a:lnSpc>
            </a:pPr>
            <a:r>
              <a:rPr lang="nb-NO"/>
              <a:t>Gå gjennom skjemaet for nye interne og kontakt de interesserte, eller send de videre til gruppeledere</a:t>
            </a:r>
          </a:p>
          <a:p>
            <a:pPr>
              <a:lnSpc>
                <a:spcPct val="150000"/>
              </a:lnSpc>
            </a:pPr>
            <a:r>
              <a:rPr lang="nb-NO"/>
              <a:t>Stå på stand på foreningsdagene</a:t>
            </a:r>
          </a:p>
          <a:p>
            <a:pPr>
              <a:lnSpc>
                <a:spcPct val="150000"/>
              </a:lnSpc>
            </a:pPr>
            <a:r>
              <a:rPr lang="nb-NO"/>
              <a:t>Følg opp nye interne i oppstartsfasen</a:t>
            </a:r>
          </a:p>
          <a:p>
            <a:pPr>
              <a:lnSpc>
                <a:spcPct val="150000"/>
              </a:lnSpc>
            </a:pPr>
            <a:r>
              <a:rPr lang="nb-NO"/>
              <a:t>Videreformidle internsaker blant nye interne til internansvarlig</a:t>
            </a:r>
          </a:p>
          <a:p>
            <a:pPr>
              <a:lnSpc>
                <a:spcPct val="150000"/>
              </a:lnSpc>
            </a:pPr>
            <a:r>
              <a:rPr lang="nb-NO"/>
              <a:t>Koordiner med PR-sjef for å lage rekrutteringsplakater</a:t>
            </a:r>
          </a:p>
          <a:p>
            <a:pPr marL="114300" indent="0">
              <a:lnSpc>
                <a:spcPct val="114999"/>
              </a:lnSpc>
              <a:buNone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940529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E381FFE6-337C-4C02-A597-E8336A5C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X</a:t>
            </a:r>
            <a:r>
              <a:rPr lang="nb-NO" dirty="0"/>
              <a:t>-sjef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DD3B372-FB37-4CB7-B41E-98942A82A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lnSpc>
                <a:spcPct val="200000"/>
              </a:lnSpc>
              <a:buNone/>
            </a:pP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757808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>
            <a:spLocks noGrp="1"/>
          </p:cNvSpPr>
          <p:nvPr>
            <p:ph type="title"/>
          </p:nvPr>
        </p:nvSpPr>
        <p:spPr>
          <a:xfrm>
            <a:off x="311700" y="302825"/>
            <a:ext cx="8520600" cy="7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Kjellerstyret</a:t>
            </a:r>
          </a:p>
        </p:txBody>
      </p:sp>
      <p:sp>
        <p:nvSpPr>
          <p:cNvPr id="185" name="Google Shape;185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Kjellernestleder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Barsjef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Kafésjef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Økonomiansvarlig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Innkjøpsansvarlig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Teknisk</a:t>
            </a:r>
            <a:r>
              <a:rPr lang="en-GB"/>
              <a:t> </a:t>
            </a:r>
            <a:r>
              <a:rPr lang="nb-NO"/>
              <a:t>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Utlånsansvarlig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DJ-</a:t>
            </a:r>
            <a:r>
              <a:rPr lang="nb-NO"/>
              <a:t>sjef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nb-NO"/>
              <a:t>Arrangementskoordinator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F87AD55-CD18-412E-AA2F-30BB430B0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Hva vil det si å være i kjellerstyret?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FB0F7D0-8B7E-4BE3-AAB4-FA47BFC3A2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</a:pPr>
            <a:r>
              <a:rPr lang="nb-NO"/>
              <a:t>Delta på kjellerstyremøter regelmessig</a:t>
            </a: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</a:pPr>
            <a:r>
              <a:rPr lang="nb-NO"/>
              <a:t>Si ifra til leder, internansvarlig eller kjellermogul om du er overarbeidet og/eller trenger hjelp til å gjennomføre arbeidsoppgavene</a:t>
            </a:r>
          </a:p>
          <a:p>
            <a:pPr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</a:pPr>
            <a:r>
              <a:rPr lang="nb-NO"/>
              <a:t>Gjøre deg kjent med og følge de Etiske retningslinjer for foreningsstyremedlemmer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697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B535DA4-12ED-49CF-9E12-36C41DD82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Kjellernestleder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A8F8FB8-DE75-419E-B7EF-3DE5FFA913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/>
              <a:t>Kalle inn til KS møter</a:t>
            </a:r>
          </a:p>
          <a:p>
            <a:pPr>
              <a:lnSpc>
                <a:spcPct val="114999"/>
              </a:lnSpc>
            </a:pPr>
            <a:r>
              <a:rPr lang="nb-NO"/>
              <a:t>Delta på ledermøter med leder, nestleder og mogul </a:t>
            </a:r>
          </a:p>
          <a:p>
            <a:pPr>
              <a:lnSpc>
                <a:spcPct val="114999"/>
              </a:lnSpc>
            </a:pPr>
            <a:r>
              <a:rPr lang="nb-NO"/>
              <a:t>Sende søknad for bruk av Escape (</a:t>
            </a:r>
            <a:r>
              <a:rPr lang="nb-NO" err="1"/>
              <a:t>m.m</a:t>
            </a:r>
            <a:r>
              <a:rPr lang="nb-NO"/>
              <a:t>) til eiendomsavdelingen</a:t>
            </a:r>
          </a:p>
          <a:p>
            <a:pPr>
              <a:lnSpc>
                <a:spcPct val="114999"/>
              </a:lnSpc>
            </a:pPr>
            <a:r>
              <a:rPr lang="nb-NO"/>
              <a:t>Ventilasjonsanlegget i Escape</a:t>
            </a:r>
          </a:p>
          <a:p>
            <a:pPr>
              <a:lnSpc>
                <a:spcPct val="114999"/>
              </a:lnSpc>
            </a:pPr>
            <a:r>
              <a:rPr lang="nb-NO"/>
              <a:t>Avlaste kjellermogul om du selv har kapasitet/ hjelpe til med å delegere arbeidsoppgaver videre</a:t>
            </a:r>
          </a:p>
          <a:p>
            <a:pPr>
              <a:lnSpc>
                <a:spcPct val="114999"/>
              </a:lnSpc>
            </a:pPr>
            <a:r>
              <a:rPr lang="nb-NO"/>
              <a:t>Ha god kommunikasjon med kjellermogul</a:t>
            </a:r>
          </a:p>
          <a:p>
            <a:pPr>
              <a:lnSpc>
                <a:spcPct val="114999"/>
              </a:lnSpc>
            </a:pPr>
            <a:r>
              <a:rPr lang="nb-NO"/>
              <a:t>Følge opp de andre KS medlemmene og rapportere til mogul</a:t>
            </a:r>
          </a:p>
          <a:p>
            <a:pPr>
              <a:lnSpc>
                <a:spcPct val="114999"/>
              </a:lnSpc>
            </a:pPr>
            <a:r>
              <a:rPr lang="nb-NO"/>
              <a:t>Sørge for at bar-skjortene og kafé-forklærne blir vasket regelmessig</a:t>
            </a:r>
          </a:p>
        </p:txBody>
      </p:sp>
    </p:spTree>
    <p:extLst>
      <p:ext uri="{BB962C8B-B14F-4D97-AF65-F5344CB8AC3E}">
        <p14:creationId xmlns:p14="http://schemas.microsoft.com/office/powerpoint/2010/main" val="34724355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F8DE96B-6840-4126-8279-D885301A3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Barsjef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1BA7FEC-1E2F-465C-9C74-8B5929754B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/>
              <a:t>Ansvar for å finne funker til barkveld og arrangementer med alkoholservering</a:t>
            </a:r>
          </a:p>
          <a:p>
            <a:pPr>
              <a:lnSpc>
                <a:spcPct val="114999"/>
              </a:lnSpc>
            </a:pPr>
            <a:r>
              <a:rPr lang="nb-NO"/>
              <a:t>Dersom det ikke er nok: Beslutte at baren er stengt </a:t>
            </a:r>
          </a:p>
          <a:p>
            <a:pPr>
              <a:lnSpc>
                <a:spcPct val="114999"/>
              </a:lnSpc>
            </a:pPr>
            <a:r>
              <a:rPr lang="nb-NO"/>
              <a:t>Ha SM opplæring og godkjenne nye </a:t>
            </a:r>
            <a:r>
              <a:rPr lang="nb-NO" err="1"/>
              <a:t>SMer</a:t>
            </a:r>
            <a:endParaRPr lang="nb-NO"/>
          </a:p>
          <a:p>
            <a:pPr>
              <a:lnSpc>
                <a:spcPct val="114999"/>
              </a:lnSpc>
            </a:pPr>
            <a:r>
              <a:rPr lang="nb-NO"/>
              <a:t>Vedlikeholde rutiner i bar</a:t>
            </a:r>
          </a:p>
          <a:p>
            <a:pPr>
              <a:lnSpc>
                <a:spcPct val="114999"/>
              </a:lnSpc>
            </a:pPr>
            <a:r>
              <a:rPr lang="nb-NO"/>
              <a:t>Koordinere med innkjøpsansvarlig sånn at det er nok drikke</a:t>
            </a:r>
          </a:p>
          <a:p>
            <a:pPr>
              <a:lnSpc>
                <a:spcPct val="114999"/>
              </a:lnSpc>
            </a:pPr>
            <a:r>
              <a:rPr lang="nb-NO"/>
              <a:t>Kjellermoguls stedfortreder</a:t>
            </a:r>
          </a:p>
          <a:p>
            <a:pPr>
              <a:lnSpc>
                <a:spcPct val="114999"/>
              </a:lnSpc>
            </a:pPr>
            <a:r>
              <a:rPr lang="nb-NO"/>
              <a:t>Lederansvar for bargruppen</a:t>
            </a:r>
          </a:p>
          <a:p>
            <a:pPr>
              <a:lnSpc>
                <a:spcPct val="114999"/>
              </a:lnSpc>
            </a:pPr>
            <a:r>
              <a:rPr lang="nb-NO"/>
              <a:t>Sammen med kjellermogul hovedansvar for gjennomføring av fadderuken</a:t>
            </a:r>
          </a:p>
          <a:p>
            <a:pPr marL="114300" indent="0">
              <a:lnSpc>
                <a:spcPct val="114999"/>
              </a:lnSpc>
              <a:buNone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5274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Valg</a:t>
            </a:r>
            <a:r>
              <a:rPr lang="en-GB"/>
              <a:t> </a:t>
            </a:r>
            <a:r>
              <a:rPr lang="nb-NO"/>
              <a:t>av</a:t>
            </a:r>
            <a:r>
              <a:rPr lang="en-GB"/>
              <a:t> </a:t>
            </a:r>
            <a:r>
              <a:rPr lang="nb-NO"/>
              <a:t>møteleder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9EE77E9-57C9-4673-A0FB-E6F2F2FE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Kafésjef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13C465EB-3291-41D4-82D1-AB4C589B73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/>
              <a:t>Ansvar for å finne funker til kafé og for å fylle opp kaféskiftplanen</a:t>
            </a:r>
          </a:p>
          <a:p>
            <a:pPr>
              <a:lnSpc>
                <a:spcPct val="114999"/>
              </a:lnSpc>
            </a:pPr>
            <a:r>
              <a:rPr lang="nb-NO"/>
              <a:t>Ha KM opplæring og godkjenne nye </a:t>
            </a:r>
            <a:r>
              <a:rPr lang="nb-NO" err="1"/>
              <a:t>KMer</a:t>
            </a:r>
            <a:endParaRPr lang="nb-NO"/>
          </a:p>
          <a:p>
            <a:pPr>
              <a:lnSpc>
                <a:spcPct val="114999"/>
              </a:lnSpc>
            </a:pPr>
            <a:r>
              <a:rPr lang="nb-NO"/>
              <a:t>Vedlikeholde rutiner i kafé</a:t>
            </a:r>
          </a:p>
          <a:p>
            <a:pPr>
              <a:lnSpc>
                <a:spcPct val="114999"/>
              </a:lnSpc>
            </a:pPr>
            <a:r>
              <a:rPr lang="nb-NO"/>
              <a:t>Kontrollerer rydding og vasking før og etter kafé, og melde fra til barsjef om det ikke er bra nok</a:t>
            </a:r>
          </a:p>
          <a:p>
            <a:pPr>
              <a:lnSpc>
                <a:spcPct val="114999"/>
              </a:lnSpc>
            </a:pPr>
            <a:r>
              <a:rPr lang="nb-NO"/>
              <a:t>Melde KM-er på kafékurs</a:t>
            </a:r>
          </a:p>
          <a:p>
            <a:pPr>
              <a:lnSpc>
                <a:spcPct val="114999"/>
              </a:lnSpc>
            </a:pPr>
            <a:r>
              <a:rPr lang="nb-NO"/>
              <a:t>Gjøre innkjøp av og ta imot </a:t>
            </a:r>
            <a:r>
              <a:rPr lang="nb-NO" err="1"/>
              <a:t>kafévarer</a:t>
            </a:r>
          </a:p>
          <a:p>
            <a:pPr>
              <a:lnSpc>
                <a:spcPct val="114999"/>
              </a:lnSpc>
            </a:pPr>
            <a:r>
              <a:rPr lang="nb-NO"/>
              <a:t>Rydde kaféhyllene i DJ-bua</a:t>
            </a:r>
          </a:p>
          <a:p>
            <a:pPr>
              <a:lnSpc>
                <a:spcPct val="114999"/>
              </a:lnSpc>
            </a:pPr>
            <a:r>
              <a:rPr lang="nb-NO"/>
              <a:t>Lederansvar for kafégruppen</a:t>
            </a:r>
          </a:p>
          <a:p>
            <a:pPr marL="114300" indent="0">
              <a:lnSpc>
                <a:spcPct val="114999"/>
              </a:lnSpc>
              <a:buNone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383153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B4672B71-EFC4-489E-8B95-2E54C6B10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Økonomiansvarlig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D43C0DE-A19D-4804-9137-7E4A4B93B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768632"/>
            <a:ext cx="8520600" cy="3416400"/>
          </a:xfrm>
        </p:spPr>
        <p:txBody>
          <a:bodyPr/>
          <a:lstStyle/>
          <a:p>
            <a:pPr marL="114300" indent="0">
              <a:buNone/>
            </a:pPr>
            <a:endParaRPr lang="nb-NO"/>
          </a:p>
          <a:p>
            <a:pPr>
              <a:lnSpc>
                <a:spcPct val="150000"/>
              </a:lnSpc>
            </a:pPr>
            <a:r>
              <a:rPr lang="nb-NO"/>
              <a:t>Kjellerstyremedlem</a:t>
            </a:r>
          </a:p>
          <a:p>
            <a:pPr>
              <a:lnSpc>
                <a:spcPct val="150000"/>
              </a:lnSpc>
            </a:pPr>
            <a:r>
              <a:rPr lang="nb-NO"/>
              <a:t>Ansvaret for at kassa funker</a:t>
            </a:r>
          </a:p>
          <a:p>
            <a:pPr>
              <a:lnSpc>
                <a:spcPct val="150000"/>
              </a:lnSpc>
            </a:pPr>
            <a:r>
              <a:rPr lang="nb-NO"/>
              <a:t>Lære opp nye funker til kassa (kan også gjøres av innkjøpsansvarlig)</a:t>
            </a:r>
          </a:p>
          <a:p>
            <a:pPr>
              <a:lnSpc>
                <a:spcPct val="150000"/>
              </a:lnSpc>
            </a:pPr>
            <a:r>
              <a:rPr lang="nb-NO"/>
              <a:t>Hjelpe til å betale regninger sammen med økogruppa</a:t>
            </a:r>
          </a:p>
          <a:p>
            <a:pPr>
              <a:lnSpc>
                <a:spcPct val="150000"/>
              </a:lnSpc>
            </a:pPr>
            <a:r>
              <a:rPr lang="nb-NO"/>
              <a:t>Være med på å lage budsjett</a:t>
            </a:r>
          </a:p>
          <a:p>
            <a:pPr>
              <a:lnSpc>
                <a:spcPct val="150000"/>
              </a:lnSpc>
            </a:pPr>
            <a:r>
              <a:rPr lang="nb-NO"/>
              <a:t>Føre regnskap</a:t>
            </a:r>
          </a:p>
          <a:p>
            <a:pPr>
              <a:lnSpc>
                <a:spcPct val="150000"/>
              </a:lnSpc>
            </a:pPr>
            <a:r>
              <a:rPr lang="nb-NO"/>
              <a:t>Med på å delegere oppgaver til økogruppa</a:t>
            </a:r>
          </a:p>
        </p:txBody>
      </p:sp>
    </p:spTree>
    <p:extLst>
      <p:ext uri="{BB962C8B-B14F-4D97-AF65-F5344CB8AC3E}">
        <p14:creationId xmlns:p14="http://schemas.microsoft.com/office/powerpoint/2010/main" val="16493855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52761FFB-42F0-4EA5-B18A-F14C10884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Innkjøpsansvarlig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E6E1DA44-8ACF-4AA6-A137-2B3352CFE2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07467"/>
            <a:ext cx="8520600" cy="3416400"/>
          </a:xfrm>
        </p:spPr>
        <p:txBody>
          <a:bodyPr/>
          <a:lstStyle/>
          <a:p>
            <a:r>
              <a:rPr lang="nb-NO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/>
              <a:t>Koordinere med barsjef så det alltid er nok drikke</a:t>
            </a:r>
          </a:p>
          <a:p>
            <a:pPr>
              <a:lnSpc>
                <a:spcPct val="114999"/>
              </a:lnSpc>
            </a:pPr>
            <a:r>
              <a:rPr lang="nb-NO"/>
              <a:t>Kjøpe inn varer til bar – ha innsikt i vareutvalget</a:t>
            </a:r>
          </a:p>
          <a:p>
            <a:pPr>
              <a:lnSpc>
                <a:spcPct val="114999"/>
              </a:lnSpc>
            </a:pPr>
            <a:r>
              <a:rPr lang="nb-NO"/>
              <a:t>Delta på </a:t>
            </a:r>
            <a:r>
              <a:rPr lang="nb-NO" err="1"/>
              <a:t>vecturamesse</a:t>
            </a:r>
            <a:endParaRPr lang="nb-NO"/>
          </a:p>
          <a:p>
            <a:pPr>
              <a:lnSpc>
                <a:spcPct val="114999"/>
              </a:lnSpc>
            </a:pPr>
            <a:r>
              <a:rPr lang="nb-NO"/>
              <a:t>Hovedansvar for videreutviklingen av Escape sitt varesortiment</a:t>
            </a:r>
          </a:p>
          <a:p>
            <a:pPr>
              <a:lnSpc>
                <a:spcPct val="114999"/>
              </a:lnSpc>
            </a:pPr>
            <a:r>
              <a:rPr lang="nb-NO"/>
              <a:t>Legge inn nye varer i kassa</a:t>
            </a:r>
          </a:p>
          <a:p>
            <a:pPr>
              <a:lnSpc>
                <a:spcPct val="114999"/>
              </a:lnSpc>
            </a:pPr>
            <a:r>
              <a:rPr lang="nb-NO"/>
              <a:t>Oppdatere skapet.cyb.no med plasseringen til nye varer i kjøleskapene</a:t>
            </a:r>
          </a:p>
          <a:p>
            <a:pPr>
              <a:lnSpc>
                <a:spcPct val="114999"/>
              </a:lnSpc>
            </a:pPr>
            <a:r>
              <a:rPr lang="nb-NO"/>
              <a:t>Lederansvar for innkjøpsgruppen</a:t>
            </a:r>
          </a:p>
          <a:p>
            <a:pPr>
              <a:lnSpc>
                <a:spcPct val="114999"/>
              </a:lnSpc>
            </a:pPr>
            <a:r>
              <a:rPr lang="nb-NO"/>
              <a:t>Legge inn nye varer på in.cyb.no og holde barmeny.cyb.no oppdatert</a:t>
            </a:r>
          </a:p>
          <a:p>
            <a:pPr>
              <a:lnSpc>
                <a:spcPct val="114999"/>
              </a:lnSpc>
            </a:pPr>
            <a:r>
              <a:rPr lang="nb-NO"/>
              <a:t>Være kontaktperson for leverandører</a:t>
            </a:r>
          </a:p>
          <a:p>
            <a:pPr>
              <a:lnSpc>
                <a:spcPct val="114999"/>
              </a:lnSpc>
            </a:pPr>
            <a:r>
              <a:rPr lang="nb-NO"/>
              <a:t>Holde </a:t>
            </a:r>
            <a:r>
              <a:rPr lang="nb-NO" err="1"/>
              <a:t>cyb</a:t>
            </a:r>
            <a:r>
              <a:rPr lang="nb-NO"/>
              <a:t> sin kontaktinformasjon hos leverandører oppdatert</a:t>
            </a:r>
          </a:p>
          <a:p>
            <a:pPr>
              <a:lnSpc>
                <a:spcPct val="114999"/>
              </a:lnSpc>
            </a:pPr>
            <a:r>
              <a:rPr lang="nb-NO"/>
              <a:t>Sørge for at noen tar imot varer</a:t>
            </a:r>
          </a:p>
          <a:p>
            <a:pPr>
              <a:lnSpc>
                <a:spcPct val="114999"/>
              </a:lnSpc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45298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1396CE55-E954-44F8-A683-F219EEF46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Teknisk sjef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52B122C9-6373-48E7-B863-900D05B499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/>
              <a:t>Kontakte eiendomsavdelingen eller relevant reparatør hvis noe i </a:t>
            </a:r>
            <a:r>
              <a:rPr lang="nb-NO" err="1"/>
              <a:t>escape</a:t>
            </a:r>
            <a:r>
              <a:rPr lang="nb-NO"/>
              <a:t> er ødelagt (</a:t>
            </a:r>
            <a:r>
              <a:rPr lang="nb-NO" err="1"/>
              <a:t>f.eks</a:t>
            </a:r>
            <a:r>
              <a:rPr lang="nb-NO"/>
              <a:t> tappeanlegg)</a:t>
            </a:r>
          </a:p>
          <a:p>
            <a:pPr>
              <a:lnSpc>
                <a:spcPct val="114999"/>
              </a:lnSpc>
            </a:pPr>
            <a:r>
              <a:rPr lang="nb-NO"/>
              <a:t>Kjøpe inn </a:t>
            </a:r>
            <a:r>
              <a:rPr lang="nb-NO" err="1"/>
              <a:t>gaffa</a:t>
            </a:r>
            <a:endParaRPr lang="nb-NO"/>
          </a:p>
          <a:p>
            <a:pPr>
              <a:lnSpc>
                <a:spcPct val="114999"/>
              </a:lnSpc>
            </a:pPr>
            <a:r>
              <a:rPr lang="nb-NO"/>
              <a:t>Rydde skapet i </a:t>
            </a:r>
            <a:r>
              <a:rPr lang="nb-NO" err="1"/>
              <a:t>dj</a:t>
            </a:r>
            <a:r>
              <a:rPr lang="nb-NO"/>
              <a:t> bua</a:t>
            </a:r>
          </a:p>
          <a:p>
            <a:pPr>
              <a:lnSpc>
                <a:spcPct val="114999"/>
              </a:lnSpc>
            </a:pPr>
            <a:r>
              <a:rPr lang="nb-NO"/>
              <a:t>Skrape </a:t>
            </a:r>
            <a:r>
              <a:rPr lang="nb-NO" err="1"/>
              <a:t>tyggis</a:t>
            </a:r>
            <a:r>
              <a:rPr lang="nb-NO"/>
              <a:t> av bordene</a:t>
            </a:r>
          </a:p>
          <a:p>
            <a:pPr>
              <a:lnSpc>
                <a:spcPct val="114999"/>
              </a:lnSpc>
            </a:pPr>
            <a:r>
              <a:rPr lang="nb-NO"/>
              <a:t>Hente flaskepost i </a:t>
            </a:r>
            <a:r>
              <a:rPr lang="nb-NO" err="1"/>
              <a:t>ifi</a:t>
            </a:r>
            <a:r>
              <a:rPr lang="nb-NO"/>
              <a:t>-dammen</a:t>
            </a:r>
          </a:p>
          <a:p>
            <a:pPr>
              <a:lnSpc>
                <a:spcPct val="114999"/>
              </a:lnSpc>
            </a:pPr>
            <a:r>
              <a:rPr lang="nb-NO"/>
              <a:t>Gjøre deg kjent med det tekniske utstyret (still spørsmål i #teknisk på </a:t>
            </a:r>
            <a:r>
              <a:rPr lang="nb-NO" err="1"/>
              <a:t>slack</a:t>
            </a:r>
            <a:r>
              <a:rPr lang="nb-NO"/>
              <a:t>)</a:t>
            </a:r>
          </a:p>
          <a:p>
            <a:pPr>
              <a:lnSpc>
                <a:spcPct val="114999"/>
              </a:lnSpc>
            </a:pPr>
            <a:r>
              <a:rPr lang="nb-NO"/>
              <a:t>Sjekk alt utstyr i </a:t>
            </a:r>
            <a:r>
              <a:rPr lang="nb-NO" err="1"/>
              <a:t>escape</a:t>
            </a:r>
            <a:r>
              <a:rPr lang="nb-NO"/>
              <a:t> (lys, bord, etc.) for feil eller mangler i blant</a:t>
            </a:r>
          </a:p>
          <a:p>
            <a:pPr>
              <a:lnSpc>
                <a:spcPct val="114999"/>
              </a:lnSpc>
            </a:pPr>
            <a:r>
              <a:rPr lang="nb-NO"/>
              <a:t>Komme med forslag til forbedringer i Escape</a:t>
            </a:r>
          </a:p>
        </p:txBody>
      </p:sp>
    </p:spTree>
    <p:extLst>
      <p:ext uri="{BB962C8B-B14F-4D97-AF65-F5344CB8AC3E}">
        <p14:creationId xmlns:p14="http://schemas.microsoft.com/office/powerpoint/2010/main" val="1620576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05379D4-9553-4F91-B522-ABC353E90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Utlånsansvarlig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D8B1F7B-ACF3-41D4-9384-8747931D45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/>
              <a:t>Har alltid siste ord på om det gjennomføres et utlån eller ikke</a:t>
            </a:r>
          </a:p>
          <a:p>
            <a:pPr>
              <a:lnSpc>
                <a:spcPct val="114999"/>
              </a:lnSpc>
            </a:pPr>
            <a:r>
              <a:rPr lang="nb-NO"/>
              <a:t>Korrespondere med potensielle leietakere og avtale utlån</a:t>
            </a:r>
          </a:p>
          <a:p>
            <a:pPr>
              <a:lnSpc>
                <a:spcPct val="114999"/>
              </a:lnSpc>
            </a:pPr>
            <a:r>
              <a:rPr lang="nb-NO"/>
              <a:t>Avslå forespørsler om utlån om vi ikke har kapasitet og/eller ledige dager</a:t>
            </a:r>
          </a:p>
          <a:p>
            <a:pPr>
              <a:lnSpc>
                <a:spcPct val="114999"/>
              </a:lnSpc>
            </a:pPr>
            <a:r>
              <a:rPr lang="nb-NO"/>
              <a:t>Koordinere med </a:t>
            </a:r>
            <a:r>
              <a:rPr lang="nb-NO" err="1"/>
              <a:t>arrsjef</a:t>
            </a:r>
            <a:r>
              <a:rPr lang="nb-NO"/>
              <a:t> og sjekke kalenderen for å unngå dobbeltbookinger</a:t>
            </a:r>
          </a:p>
          <a:p>
            <a:pPr>
              <a:lnSpc>
                <a:spcPct val="114999"/>
              </a:lnSpc>
            </a:pPr>
            <a:r>
              <a:rPr lang="nb-NO"/>
              <a:t>Ikke låne bort tirsdager eller fredager uten tillatelse fra styrene</a:t>
            </a:r>
          </a:p>
          <a:p>
            <a:pPr>
              <a:lnSpc>
                <a:spcPct val="114999"/>
              </a:lnSpc>
            </a:pPr>
            <a:r>
              <a:rPr lang="nb-NO"/>
              <a:t>Finne arbeidere til utlån</a:t>
            </a:r>
          </a:p>
          <a:p>
            <a:pPr>
              <a:lnSpc>
                <a:spcPct val="114999"/>
              </a:lnSpc>
            </a:pPr>
            <a:r>
              <a:rPr lang="nb-NO"/>
              <a:t>Koordinere med </a:t>
            </a:r>
            <a:r>
              <a:rPr lang="nb-NO" err="1"/>
              <a:t>arrangementkoordinator</a:t>
            </a:r>
            <a:r>
              <a:rPr lang="nb-NO"/>
              <a:t> for at det er nok varer til utlån</a:t>
            </a:r>
          </a:p>
          <a:p>
            <a:pPr>
              <a:lnSpc>
                <a:spcPct val="114999"/>
              </a:lnSpc>
            </a:pPr>
            <a:r>
              <a:rPr lang="nb-NO"/>
              <a:t>Korrespondere med leietaker for å avlyse utlån dersom vi ikke har kapasitet</a:t>
            </a:r>
          </a:p>
          <a:p>
            <a:pPr>
              <a:lnSpc>
                <a:spcPct val="114999"/>
              </a:lnSpc>
            </a:pPr>
            <a:r>
              <a:rPr lang="nb-NO"/>
              <a:t>Ha et styreverv i SPF</a:t>
            </a:r>
          </a:p>
          <a:p>
            <a:pPr>
              <a:lnSpc>
                <a:spcPct val="114999"/>
              </a:lnSpc>
            </a:pPr>
            <a:r>
              <a:rPr lang="nb-NO"/>
              <a:t>Fakturere leietaker etter utlån</a:t>
            </a:r>
          </a:p>
          <a:p>
            <a:pPr>
              <a:lnSpc>
                <a:spcPct val="114999"/>
              </a:lnSpc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726126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29A6DBF-386F-410D-B90A-8525165CC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DJ-sjef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23070024-90BB-4EE5-8AAE-B4BA47A355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nb-NO"/>
              <a:t>Kjellerstyremedlem</a:t>
            </a:r>
          </a:p>
          <a:p>
            <a:pPr>
              <a:lnSpc>
                <a:spcPct val="150000"/>
              </a:lnSpc>
            </a:pPr>
            <a:r>
              <a:rPr lang="nb-NO"/>
              <a:t>Finne funker til DJ skift i bar og på arrangementer der det trengs</a:t>
            </a:r>
          </a:p>
          <a:p>
            <a:pPr>
              <a:lnSpc>
                <a:spcPct val="150000"/>
              </a:lnSpc>
            </a:pPr>
            <a:r>
              <a:rPr lang="nb-NO"/>
              <a:t>Gjøre deg kjent med DJ utstyret</a:t>
            </a:r>
          </a:p>
          <a:p>
            <a:pPr>
              <a:lnSpc>
                <a:spcPct val="150000"/>
              </a:lnSpc>
            </a:pPr>
            <a:r>
              <a:rPr lang="nb-NO"/>
              <a:t>Lederansvar for </a:t>
            </a:r>
            <a:r>
              <a:rPr lang="nb-NO" err="1"/>
              <a:t>DJgruppen</a:t>
            </a:r>
            <a:endParaRPr lang="nb-NO"/>
          </a:p>
          <a:p>
            <a:pPr marL="114300" indent="0">
              <a:lnSpc>
                <a:spcPct val="114999"/>
              </a:lnSpc>
              <a:buNone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72981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7ED4EE4-56A5-48D8-9E31-001C33CFE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Arrangementskoordinator</a:t>
            </a:r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F0399D48-606E-46BF-8E28-EA5E8419DB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/>
              <a:t>Kjellerstyremedlem</a:t>
            </a:r>
          </a:p>
          <a:p>
            <a:pPr>
              <a:lnSpc>
                <a:spcPct val="114999"/>
              </a:lnSpc>
            </a:pPr>
            <a:r>
              <a:rPr lang="nb-NO"/>
              <a:t>Delta på Arr-møter</a:t>
            </a:r>
          </a:p>
          <a:p>
            <a:pPr>
              <a:lnSpc>
                <a:spcPct val="114999"/>
              </a:lnSpc>
            </a:pPr>
            <a:r>
              <a:rPr lang="nb-NO"/>
              <a:t>Koordiner med utlånsansvarig og </a:t>
            </a:r>
            <a:r>
              <a:rPr lang="nb-NO" err="1"/>
              <a:t>arrsjef</a:t>
            </a:r>
            <a:r>
              <a:rPr lang="nb-NO"/>
              <a:t>, eller </a:t>
            </a:r>
            <a:r>
              <a:rPr lang="nb-NO" err="1"/>
              <a:t>arrmester</a:t>
            </a:r>
            <a:r>
              <a:rPr lang="nb-NO"/>
              <a:t> angående innkjøp av spesialvarer (sprit etc.)</a:t>
            </a:r>
          </a:p>
          <a:p>
            <a:pPr>
              <a:lnSpc>
                <a:spcPct val="114999"/>
              </a:lnSpc>
            </a:pPr>
            <a:r>
              <a:rPr lang="nb-NO"/>
              <a:t>Informere innkjøpsansvarlig om det er behov for ekstra varer til et arrangement eller utlån</a:t>
            </a:r>
          </a:p>
          <a:p>
            <a:pPr>
              <a:lnSpc>
                <a:spcPct val="114999"/>
              </a:lnSpc>
            </a:pPr>
            <a:r>
              <a:rPr lang="nb-NO"/>
              <a:t>Hovedansvar for torsdagsklubben</a:t>
            </a:r>
          </a:p>
          <a:p>
            <a:pPr>
              <a:lnSpc>
                <a:spcPct val="114999"/>
              </a:lnSpc>
            </a:pPr>
            <a:r>
              <a:rPr lang="nb-NO"/>
              <a:t>Sørge for kommunikasjon mellom bargruppa og </a:t>
            </a:r>
            <a:r>
              <a:rPr lang="nb-NO" err="1"/>
              <a:t>arrgruppa</a:t>
            </a:r>
            <a:endParaRPr lang="nb-NO"/>
          </a:p>
          <a:p>
            <a:pPr marL="114300" indent="0">
              <a:lnSpc>
                <a:spcPct val="114999"/>
              </a:lnSpc>
              <a:buNone/>
            </a:pPr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608647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6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dirty="0"/>
              <a:t>Forslag</a:t>
            </a:r>
            <a:r>
              <a:rPr lang="en-GB" dirty="0"/>
              <a:t> </a:t>
            </a:r>
            <a:r>
              <a:rPr lang="nb-NO" dirty="0"/>
              <a:t>til</a:t>
            </a:r>
            <a:r>
              <a:rPr lang="en-GB" dirty="0"/>
              <a:t> </a:t>
            </a:r>
            <a:r>
              <a:rPr lang="nb-NO" dirty="0"/>
              <a:t>vedtektsendringer</a:t>
            </a:r>
            <a:br>
              <a:rPr lang="nb-NO" dirty="0"/>
            </a:br>
            <a:r>
              <a:rPr lang="nb-NO" sz="1800" dirty="0"/>
              <a:t>(ingen innsendt)</a:t>
            </a:r>
            <a:endParaRPr lang="nb-NO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 sz="4400"/>
              <a:t>Utdeling</a:t>
            </a:r>
            <a:r>
              <a:rPr lang="en-GB" sz="4400"/>
              <a:t> </a:t>
            </a:r>
            <a:r>
              <a:rPr lang="nb-NO" sz="4400"/>
              <a:t>av</a:t>
            </a:r>
            <a:r>
              <a:rPr lang="en-GB" sz="4400"/>
              <a:t> </a:t>
            </a:r>
            <a:r>
              <a:rPr lang="nb-NO" sz="4400"/>
              <a:t>utmerkelser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2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Takk</a:t>
            </a:r>
            <a:r>
              <a:rPr lang="en-GB"/>
              <a:t> for </a:t>
            </a:r>
            <a:r>
              <a:rPr lang="nb-NO"/>
              <a:t>oppmøte</a:t>
            </a:r>
            <a:r>
              <a:rPr lang="en-GB"/>
              <a:t>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Valg</a:t>
            </a:r>
            <a:r>
              <a:rPr lang="en-GB"/>
              <a:t> </a:t>
            </a:r>
            <a:r>
              <a:rPr lang="nb-NO"/>
              <a:t>av</a:t>
            </a:r>
            <a:r>
              <a:rPr lang="en-GB"/>
              <a:t> referent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Valg</a:t>
            </a:r>
            <a:r>
              <a:rPr lang="en-GB"/>
              <a:t> </a:t>
            </a:r>
            <a:r>
              <a:rPr lang="nb-NO"/>
              <a:t>av</a:t>
            </a:r>
            <a:r>
              <a:rPr lang="en-GB"/>
              <a:t> </a:t>
            </a:r>
            <a:r>
              <a:rPr lang="nb-NO"/>
              <a:t>protokollunderskrivere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Valg</a:t>
            </a:r>
            <a:r>
              <a:rPr lang="en-GB"/>
              <a:t> </a:t>
            </a:r>
            <a:r>
              <a:rPr lang="nb-NO"/>
              <a:t>av</a:t>
            </a:r>
            <a:r>
              <a:rPr lang="en-GB"/>
              <a:t> </a:t>
            </a:r>
            <a:r>
              <a:rPr lang="nb-NO"/>
              <a:t>tellekorps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Godkjenning</a:t>
            </a:r>
            <a:r>
              <a:rPr lang="en-GB"/>
              <a:t> </a:t>
            </a:r>
            <a:r>
              <a:rPr lang="nb-NO"/>
              <a:t>av</a:t>
            </a:r>
            <a:r>
              <a:rPr lang="en-GB"/>
              <a:t> </a:t>
            </a:r>
            <a:r>
              <a:rPr lang="nb-NO"/>
              <a:t>innkalling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Godkjenning</a:t>
            </a:r>
            <a:r>
              <a:rPr lang="en-GB"/>
              <a:t> </a:t>
            </a:r>
            <a:r>
              <a:rPr lang="nb-NO"/>
              <a:t>av</a:t>
            </a:r>
            <a:r>
              <a:rPr lang="en-GB"/>
              <a:t> </a:t>
            </a:r>
            <a:r>
              <a:rPr lang="nb-NO"/>
              <a:t>dagsorden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b-NO"/>
              <a:t>Semesterberetninger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813</Words>
  <Application>Microsoft Office PowerPoint</Application>
  <PresentationFormat>On-screen Show (16:9)</PresentationFormat>
  <Paragraphs>165</Paragraphs>
  <Slides>39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Roboto</vt:lpstr>
      <vt:lpstr>Average</vt:lpstr>
      <vt:lpstr>Arial</vt:lpstr>
      <vt:lpstr>Oswald</vt:lpstr>
      <vt:lpstr>Slate</vt:lpstr>
      <vt:lpstr>Generalforsamling</vt:lpstr>
      <vt:lpstr>Formalia</vt:lpstr>
      <vt:lpstr>Valg av møteleder</vt:lpstr>
      <vt:lpstr>Valg av referent</vt:lpstr>
      <vt:lpstr>Valg av protokollunderskrivere</vt:lpstr>
      <vt:lpstr>Valg av tellekorps</vt:lpstr>
      <vt:lpstr>Godkjenning av innkalling</vt:lpstr>
      <vt:lpstr>Godkjenning av dagsorden</vt:lpstr>
      <vt:lpstr>Semesterberetninger</vt:lpstr>
      <vt:lpstr>Semesterberetning ved leder</vt:lpstr>
      <vt:lpstr>Semesterberetning ved kjellermogul</vt:lpstr>
      <vt:lpstr>Kasserer orienterer om økonomi</vt:lpstr>
      <vt:lpstr>Kontingentfastsettelse</vt:lpstr>
      <vt:lpstr>Valg</vt:lpstr>
      <vt:lpstr>Oversikt over verv oppe til valg</vt:lpstr>
      <vt:lpstr>Hovedstyret</vt:lpstr>
      <vt:lpstr>Hva vil det si å være i hovedstyret?</vt:lpstr>
      <vt:lpstr>Vervbeskrivelser og valg</vt:lpstr>
      <vt:lpstr>Kjellermogul</vt:lpstr>
      <vt:lpstr>Økonomiansvarlig</vt:lpstr>
      <vt:lpstr>Arrangementssjef</vt:lpstr>
      <vt:lpstr>Internansvarlig</vt:lpstr>
      <vt:lpstr>Promoteringssjef</vt:lpstr>
      <vt:lpstr>Rekrutteringsansvarlig</vt:lpstr>
      <vt:lpstr>X-sjef</vt:lpstr>
      <vt:lpstr>Kjellerstyret</vt:lpstr>
      <vt:lpstr>Hva vil det si å være i kjellerstyret?</vt:lpstr>
      <vt:lpstr>Kjellernestleder</vt:lpstr>
      <vt:lpstr>Barsjef</vt:lpstr>
      <vt:lpstr>Kafésjef</vt:lpstr>
      <vt:lpstr>Økonomiansvarlig</vt:lpstr>
      <vt:lpstr>Innkjøpsansvarlig</vt:lpstr>
      <vt:lpstr>Teknisk sjef</vt:lpstr>
      <vt:lpstr>Utlånsansvarlig</vt:lpstr>
      <vt:lpstr>DJ-sjef</vt:lpstr>
      <vt:lpstr>Arrangementskoordinator</vt:lpstr>
      <vt:lpstr>Forslag til vedtektsendringer (ingen innsendt)</vt:lpstr>
      <vt:lpstr>Utdeling av utmerkelser</vt:lpstr>
      <vt:lpstr>Takk for oppmøte!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Generalforsamling</dc:title>
  <cp:lastModifiedBy>Peter Hjelle Petersen-Øverleir</cp:lastModifiedBy>
  <cp:revision>2</cp:revision>
  <dcterms:modified xsi:type="dcterms:W3CDTF">2022-11-29T10:14:37Z</dcterms:modified>
</cp:coreProperties>
</file>