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</p:sldIdLst>
  <p:sldSz cx="9144000" cy="5143500" type="screen16x9"/>
  <p:notesSz cx="6858000" cy="9144000"/>
  <p:embeddedFontLst>
    <p:embeddedFont>
      <p:font typeface="Average" panose="020B0604020202020204" charset="0"/>
      <p:regular r:id="rId27"/>
    </p:embeddedFont>
    <p:embeddedFont>
      <p:font typeface="Oswald" panose="00000500000000000000" pitchFamily="2" charset="0"/>
      <p:regular r:id="rId28"/>
      <p:bold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nsen" initials="" lastIdx="2" clrIdx="0"/>
  <p:cmAuthor id="1" name="Tor-Aksel Solberg" initials="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680326-D90B-4589-BB7E-ECA3FFDF8DF7}" v="98" dt="2021-11-09T20:59:54.6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274" y="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Hjelle Petersen-Øverleir" userId="75e6a86c-2ff7-48bd-a545-c00c7cd58f36" providerId="ADAL" clId="{7F680326-D90B-4589-BB7E-ECA3FFDF8DF7}"/>
    <pc:docChg chg="custSel delSld modSld">
      <pc:chgData name="Peter Hjelle Petersen-Øverleir" userId="75e6a86c-2ff7-48bd-a545-c00c7cd58f36" providerId="ADAL" clId="{7F680326-D90B-4589-BB7E-ECA3FFDF8DF7}" dt="2021-11-09T20:59:29.325" v="202" actId="790"/>
      <pc:docMkLst>
        <pc:docMk/>
      </pc:docMkLst>
      <pc:sldChg chg="modSp mod">
        <pc:chgData name="Peter Hjelle Petersen-Øverleir" userId="75e6a86c-2ff7-48bd-a545-c00c7cd58f36" providerId="ADAL" clId="{7F680326-D90B-4589-BB7E-ECA3FFDF8DF7}" dt="2021-11-09T20:54:36.459" v="130" actId="790"/>
        <pc:sldMkLst>
          <pc:docMk/>
          <pc:sldMk cId="0" sldId="256"/>
        </pc:sldMkLst>
        <pc:spChg chg="mod">
          <ac:chgData name="Peter Hjelle Petersen-Øverleir" userId="75e6a86c-2ff7-48bd-a545-c00c7cd58f36" providerId="ADAL" clId="{7F680326-D90B-4589-BB7E-ECA3FFDF8DF7}" dt="2021-11-09T20:54:36.443" v="129" actId="790"/>
          <ac:spMkLst>
            <pc:docMk/>
            <pc:sldMk cId="0" sldId="256"/>
            <ac:spMk id="61" creationId="{00000000-0000-0000-0000-000000000000}"/>
          </ac:spMkLst>
        </pc:spChg>
        <pc:spChg chg="mod">
          <ac:chgData name="Peter Hjelle Petersen-Øverleir" userId="75e6a86c-2ff7-48bd-a545-c00c7cd58f36" providerId="ADAL" clId="{7F680326-D90B-4589-BB7E-ECA3FFDF8DF7}" dt="2021-11-09T20:54:36.459" v="130" actId="790"/>
          <ac:spMkLst>
            <pc:docMk/>
            <pc:sldMk cId="0" sldId="256"/>
            <ac:spMk id="62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4:40.339" v="131" actId="790"/>
        <pc:sldMkLst>
          <pc:docMk/>
          <pc:sldMk cId="0" sldId="257"/>
        </pc:sldMkLst>
        <pc:spChg chg="mod">
          <ac:chgData name="Peter Hjelle Petersen-Øverleir" userId="75e6a86c-2ff7-48bd-a545-c00c7cd58f36" providerId="ADAL" clId="{7F680326-D90B-4589-BB7E-ECA3FFDF8DF7}" dt="2021-11-09T20:54:40.339" v="131" actId="790"/>
          <ac:spMkLst>
            <pc:docMk/>
            <pc:sldMk cId="0" sldId="257"/>
            <ac:spMk id="67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4:42.093" v="134" actId="790"/>
        <pc:sldMkLst>
          <pc:docMk/>
          <pc:sldMk cId="0" sldId="258"/>
        </pc:sldMkLst>
        <pc:spChg chg="mod">
          <ac:chgData name="Peter Hjelle Petersen-Øverleir" userId="75e6a86c-2ff7-48bd-a545-c00c7cd58f36" providerId="ADAL" clId="{7F680326-D90B-4589-BB7E-ECA3FFDF8DF7}" dt="2021-11-09T20:54:42.093" v="134" actId="790"/>
          <ac:spMkLst>
            <pc:docMk/>
            <pc:sldMk cId="0" sldId="258"/>
            <ac:spMk id="72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4:44.049" v="136" actId="790"/>
        <pc:sldMkLst>
          <pc:docMk/>
          <pc:sldMk cId="0" sldId="259"/>
        </pc:sldMkLst>
        <pc:spChg chg="mod">
          <ac:chgData name="Peter Hjelle Petersen-Øverleir" userId="75e6a86c-2ff7-48bd-a545-c00c7cd58f36" providerId="ADAL" clId="{7F680326-D90B-4589-BB7E-ECA3FFDF8DF7}" dt="2021-11-09T20:54:44.049" v="136" actId="790"/>
          <ac:spMkLst>
            <pc:docMk/>
            <pc:sldMk cId="0" sldId="259"/>
            <ac:spMk id="77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4:46.825" v="139" actId="790"/>
        <pc:sldMkLst>
          <pc:docMk/>
          <pc:sldMk cId="0" sldId="260"/>
        </pc:sldMkLst>
        <pc:spChg chg="mod">
          <ac:chgData name="Peter Hjelle Petersen-Øverleir" userId="75e6a86c-2ff7-48bd-a545-c00c7cd58f36" providerId="ADAL" clId="{7F680326-D90B-4589-BB7E-ECA3FFDF8DF7}" dt="2021-11-09T20:54:46.825" v="139" actId="790"/>
          <ac:spMkLst>
            <pc:docMk/>
            <pc:sldMk cId="0" sldId="260"/>
            <ac:spMk id="82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4:49.577" v="142" actId="790"/>
        <pc:sldMkLst>
          <pc:docMk/>
          <pc:sldMk cId="0" sldId="261"/>
        </pc:sldMkLst>
        <pc:spChg chg="mod">
          <ac:chgData name="Peter Hjelle Petersen-Øverleir" userId="75e6a86c-2ff7-48bd-a545-c00c7cd58f36" providerId="ADAL" clId="{7F680326-D90B-4589-BB7E-ECA3FFDF8DF7}" dt="2021-11-09T20:54:49.577" v="142" actId="790"/>
          <ac:spMkLst>
            <pc:docMk/>
            <pc:sldMk cId="0" sldId="261"/>
            <ac:spMk id="87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4:52.999" v="145" actId="790"/>
        <pc:sldMkLst>
          <pc:docMk/>
          <pc:sldMk cId="0" sldId="262"/>
        </pc:sldMkLst>
        <pc:spChg chg="mod">
          <ac:chgData name="Peter Hjelle Petersen-Øverleir" userId="75e6a86c-2ff7-48bd-a545-c00c7cd58f36" providerId="ADAL" clId="{7F680326-D90B-4589-BB7E-ECA3FFDF8DF7}" dt="2021-11-09T20:54:52.999" v="145" actId="790"/>
          <ac:spMkLst>
            <pc:docMk/>
            <pc:sldMk cId="0" sldId="262"/>
            <ac:spMk id="92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4:54.304" v="148" actId="790"/>
        <pc:sldMkLst>
          <pc:docMk/>
          <pc:sldMk cId="0" sldId="263"/>
        </pc:sldMkLst>
        <pc:spChg chg="mod">
          <ac:chgData name="Peter Hjelle Petersen-Øverleir" userId="75e6a86c-2ff7-48bd-a545-c00c7cd58f36" providerId="ADAL" clId="{7F680326-D90B-4589-BB7E-ECA3FFDF8DF7}" dt="2021-11-09T20:54:54.304" v="148" actId="790"/>
          <ac:spMkLst>
            <pc:docMk/>
            <pc:sldMk cId="0" sldId="263"/>
            <ac:spMk id="97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4:55.421" v="149" actId="790"/>
        <pc:sldMkLst>
          <pc:docMk/>
          <pc:sldMk cId="0" sldId="264"/>
        </pc:sldMkLst>
        <pc:spChg chg="mod">
          <ac:chgData name="Peter Hjelle Petersen-Øverleir" userId="75e6a86c-2ff7-48bd-a545-c00c7cd58f36" providerId="ADAL" clId="{7F680326-D90B-4589-BB7E-ECA3FFDF8DF7}" dt="2021-11-09T20:54:55.421" v="149" actId="790"/>
          <ac:spMkLst>
            <pc:docMk/>
            <pc:sldMk cId="0" sldId="264"/>
            <ac:spMk id="102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4:56.475" v="152" actId="790"/>
        <pc:sldMkLst>
          <pc:docMk/>
          <pc:sldMk cId="0" sldId="265"/>
        </pc:sldMkLst>
        <pc:spChg chg="mod">
          <ac:chgData name="Peter Hjelle Petersen-Øverleir" userId="75e6a86c-2ff7-48bd-a545-c00c7cd58f36" providerId="ADAL" clId="{7F680326-D90B-4589-BB7E-ECA3FFDF8DF7}" dt="2021-11-09T20:54:56.475" v="152" actId="790"/>
          <ac:spMkLst>
            <pc:docMk/>
            <pc:sldMk cId="0" sldId="265"/>
            <ac:spMk id="107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4:58.434" v="155" actId="790"/>
        <pc:sldMkLst>
          <pc:docMk/>
          <pc:sldMk cId="0" sldId="266"/>
        </pc:sldMkLst>
        <pc:spChg chg="mod">
          <ac:chgData name="Peter Hjelle Petersen-Øverleir" userId="75e6a86c-2ff7-48bd-a545-c00c7cd58f36" providerId="ADAL" clId="{7F680326-D90B-4589-BB7E-ECA3FFDF8DF7}" dt="2021-11-09T20:54:58.434" v="155" actId="790"/>
          <ac:spMkLst>
            <pc:docMk/>
            <pc:sldMk cId="0" sldId="266"/>
            <ac:spMk id="113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5:01.121" v="162" actId="790"/>
        <pc:sldMkLst>
          <pc:docMk/>
          <pc:sldMk cId="0" sldId="268"/>
        </pc:sldMkLst>
        <pc:spChg chg="mod">
          <ac:chgData name="Peter Hjelle Petersen-Øverleir" userId="75e6a86c-2ff7-48bd-a545-c00c7cd58f36" providerId="ADAL" clId="{7F680326-D90B-4589-BB7E-ECA3FFDF8DF7}" dt="2021-11-09T20:54:58.469" v="156" actId="790"/>
          <ac:spMkLst>
            <pc:docMk/>
            <pc:sldMk cId="0" sldId="268"/>
            <ac:spMk id="124" creationId="{00000000-0000-0000-0000-000000000000}"/>
          </ac:spMkLst>
        </pc:spChg>
        <pc:spChg chg="mod">
          <ac:chgData name="Peter Hjelle Petersen-Øverleir" userId="75e6a86c-2ff7-48bd-a545-c00c7cd58f36" providerId="ADAL" clId="{7F680326-D90B-4589-BB7E-ECA3FFDF8DF7}" dt="2021-11-09T20:55:01.121" v="162" actId="790"/>
          <ac:spMkLst>
            <pc:docMk/>
            <pc:sldMk cId="0" sldId="268"/>
            <ac:spMk id="125" creationId="{00000000-0000-0000-0000-000000000000}"/>
          </ac:spMkLst>
        </pc:spChg>
      </pc:sldChg>
      <pc:sldChg chg="del modCm">
        <pc:chgData name="Peter Hjelle Petersen-Øverleir" userId="75e6a86c-2ff7-48bd-a545-c00c7cd58f36" providerId="ADAL" clId="{7F680326-D90B-4589-BB7E-ECA3FFDF8DF7}" dt="2021-11-09T20:57:17.597" v="163" actId="2696"/>
        <pc:sldMkLst>
          <pc:docMk/>
          <pc:sldMk cId="0" sldId="269"/>
        </pc:sldMkLst>
      </pc:sldChg>
      <pc:sldChg chg="del">
        <pc:chgData name="Peter Hjelle Petersen-Øverleir" userId="75e6a86c-2ff7-48bd-a545-c00c7cd58f36" providerId="ADAL" clId="{7F680326-D90B-4589-BB7E-ECA3FFDF8DF7}" dt="2021-11-09T20:57:20.450" v="164" actId="2696"/>
        <pc:sldMkLst>
          <pc:docMk/>
          <pc:sldMk cId="0" sldId="270"/>
        </pc:sldMkLst>
      </pc:sldChg>
      <pc:sldChg chg="del">
        <pc:chgData name="Peter Hjelle Petersen-Øverleir" userId="75e6a86c-2ff7-48bd-a545-c00c7cd58f36" providerId="ADAL" clId="{7F680326-D90B-4589-BB7E-ECA3FFDF8DF7}" dt="2021-11-09T20:57:23.372" v="165" actId="2696"/>
        <pc:sldMkLst>
          <pc:docMk/>
          <pc:sldMk cId="0" sldId="271"/>
        </pc:sldMkLst>
      </pc:sldChg>
      <pc:sldChg chg="del">
        <pc:chgData name="Peter Hjelle Petersen-Øverleir" userId="75e6a86c-2ff7-48bd-a545-c00c7cd58f36" providerId="ADAL" clId="{7F680326-D90B-4589-BB7E-ECA3FFDF8DF7}" dt="2021-11-09T20:57:25.413" v="166" actId="2696"/>
        <pc:sldMkLst>
          <pc:docMk/>
          <pc:sldMk cId="0" sldId="272"/>
        </pc:sldMkLst>
      </pc:sldChg>
      <pc:sldChg chg="del">
        <pc:chgData name="Peter Hjelle Petersen-Øverleir" userId="75e6a86c-2ff7-48bd-a545-c00c7cd58f36" providerId="ADAL" clId="{7F680326-D90B-4589-BB7E-ECA3FFDF8DF7}" dt="2021-11-09T20:57:27.413" v="167" actId="2696"/>
        <pc:sldMkLst>
          <pc:docMk/>
          <pc:sldMk cId="0" sldId="273"/>
        </pc:sldMkLst>
      </pc:sldChg>
      <pc:sldChg chg="del">
        <pc:chgData name="Peter Hjelle Petersen-Øverleir" userId="75e6a86c-2ff7-48bd-a545-c00c7cd58f36" providerId="ADAL" clId="{7F680326-D90B-4589-BB7E-ECA3FFDF8DF7}" dt="2021-11-09T20:57:30.503" v="168" actId="2696"/>
        <pc:sldMkLst>
          <pc:docMk/>
          <pc:sldMk cId="0" sldId="274"/>
        </pc:sldMkLst>
      </pc:sldChg>
      <pc:sldChg chg="modSp mod">
        <pc:chgData name="Peter Hjelle Petersen-Øverleir" userId="75e6a86c-2ff7-48bd-a545-c00c7cd58f36" providerId="ADAL" clId="{7F680326-D90B-4589-BB7E-ECA3FFDF8DF7}" dt="2021-11-09T20:59:19.894" v="195" actId="313"/>
        <pc:sldMkLst>
          <pc:docMk/>
          <pc:sldMk cId="0" sldId="275"/>
        </pc:sldMkLst>
        <pc:spChg chg="mod">
          <ac:chgData name="Peter Hjelle Petersen-Øverleir" userId="75e6a86c-2ff7-48bd-a545-c00c7cd58f36" providerId="ADAL" clId="{7F680326-D90B-4589-BB7E-ECA3FFDF8DF7}" dt="2021-11-09T20:59:19.894" v="195" actId="313"/>
          <ac:spMkLst>
            <pc:docMk/>
            <pc:sldMk cId="0" sldId="275"/>
            <ac:spMk id="168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9:23.460" v="196" actId="790"/>
        <pc:sldMkLst>
          <pc:docMk/>
          <pc:sldMk cId="0" sldId="276"/>
        </pc:sldMkLst>
        <pc:spChg chg="mod">
          <ac:chgData name="Peter Hjelle Petersen-Øverleir" userId="75e6a86c-2ff7-48bd-a545-c00c7cd58f36" providerId="ADAL" clId="{7F680326-D90B-4589-BB7E-ECA3FFDF8DF7}" dt="2021-11-09T20:59:23.460" v="196" actId="790"/>
          <ac:spMkLst>
            <pc:docMk/>
            <pc:sldMk cId="0" sldId="276"/>
            <ac:spMk id="173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9:29.325" v="202" actId="790"/>
        <pc:sldMkLst>
          <pc:docMk/>
          <pc:sldMk cId="0" sldId="277"/>
        </pc:sldMkLst>
        <pc:spChg chg="mod">
          <ac:chgData name="Peter Hjelle Petersen-Øverleir" userId="75e6a86c-2ff7-48bd-a545-c00c7cd58f36" providerId="ADAL" clId="{7F680326-D90B-4589-BB7E-ECA3FFDF8DF7}" dt="2021-11-09T20:59:23.499" v="197" actId="790"/>
          <ac:spMkLst>
            <pc:docMk/>
            <pc:sldMk cId="0" sldId="277"/>
            <ac:spMk id="178" creationId="{00000000-0000-0000-0000-000000000000}"/>
          </ac:spMkLst>
        </pc:spChg>
        <pc:spChg chg="mod">
          <ac:chgData name="Peter Hjelle Petersen-Øverleir" userId="75e6a86c-2ff7-48bd-a545-c00c7cd58f36" providerId="ADAL" clId="{7F680326-D90B-4589-BB7E-ECA3FFDF8DF7}" dt="2021-11-09T20:59:29.325" v="202" actId="790"/>
          <ac:spMkLst>
            <pc:docMk/>
            <pc:sldMk cId="0" sldId="277"/>
            <ac:spMk id="179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7:48.816" v="179" actId="790"/>
        <pc:sldMkLst>
          <pc:docMk/>
          <pc:sldMk cId="0" sldId="278"/>
        </pc:sldMkLst>
        <pc:spChg chg="mod">
          <ac:chgData name="Peter Hjelle Petersen-Øverleir" userId="75e6a86c-2ff7-48bd-a545-c00c7cd58f36" providerId="ADAL" clId="{7F680326-D90B-4589-BB7E-ECA3FFDF8DF7}" dt="2021-11-09T20:57:42.271" v="169" actId="790"/>
          <ac:spMkLst>
            <pc:docMk/>
            <pc:sldMk cId="0" sldId="278"/>
            <ac:spMk id="184" creationId="{00000000-0000-0000-0000-000000000000}"/>
          </ac:spMkLst>
        </pc:spChg>
        <pc:spChg chg="mod">
          <ac:chgData name="Peter Hjelle Petersen-Øverleir" userId="75e6a86c-2ff7-48bd-a545-c00c7cd58f36" providerId="ADAL" clId="{7F680326-D90B-4589-BB7E-ECA3FFDF8DF7}" dt="2021-11-09T20:57:48.816" v="179" actId="790"/>
          <ac:spMkLst>
            <pc:docMk/>
            <pc:sldMk cId="0" sldId="278"/>
            <ac:spMk id="185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7:49.903" v="182" actId="790"/>
        <pc:sldMkLst>
          <pc:docMk/>
          <pc:sldMk cId="0" sldId="279"/>
        </pc:sldMkLst>
        <pc:spChg chg="mod">
          <ac:chgData name="Peter Hjelle Petersen-Øverleir" userId="75e6a86c-2ff7-48bd-a545-c00c7cd58f36" providerId="ADAL" clId="{7F680326-D90B-4589-BB7E-ECA3FFDF8DF7}" dt="2021-11-09T20:57:49.903" v="182" actId="790"/>
          <ac:spMkLst>
            <pc:docMk/>
            <pc:sldMk cId="0" sldId="279"/>
            <ac:spMk id="190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7:56.771" v="193" actId="790"/>
        <pc:sldMkLst>
          <pc:docMk/>
          <pc:sldMk cId="0" sldId="280"/>
        </pc:sldMkLst>
        <pc:spChg chg="mod">
          <ac:chgData name="Peter Hjelle Petersen-Øverleir" userId="75e6a86c-2ff7-48bd-a545-c00c7cd58f36" providerId="ADAL" clId="{7F680326-D90B-4589-BB7E-ECA3FFDF8DF7}" dt="2021-11-09T20:57:51.805" v="185" actId="790"/>
          <ac:spMkLst>
            <pc:docMk/>
            <pc:sldMk cId="0" sldId="280"/>
            <ac:spMk id="195" creationId="{00000000-0000-0000-0000-000000000000}"/>
          </ac:spMkLst>
        </pc:spChg>
        <pc:spChg chg="mod">
          <ac:chgData name="Peter Hjelle Petersen-Øverleir" userId="75e6a86c-2ff7-48bd-a545-c00c7cd58f36" providerId="ADAL" clId="{7F680326-D90B-4589-BB7E-ECA3FFDF8DF7}" dt="2021-11-09T20:57:56.771" v="193" actId="790"/>
          <ac:spMkLst>
            <pc:docMk/>
            <pc:sldMk cId="0" sldId="280"/>
            <ac:spMk id="196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4:24.685" v="126" actId="790"/>
        <pc:sldMkLst>
          <pc:docMk/>
          <pc:sldMk cId="0" sldId="284"/>
        </pc:sldMkLst>
        <pc:spChg chg="mod">
          <ac:chgData name="Peter Hjelle Petersen-Øverleir" userId="75e6a86c-2ff7-48bd-a545-c00c7cd58f36" providerId="ADAL" clId="{7F680326-D90B-4589-BB7E-ECA3FFDF8DF7}" dt="2021-11-09T20:54:24.685" v="126" actId="790"/>
          <ac:spMkLst>
            <pc:docMk/>
            <pc:sldMk cId="0" sldId="284"/>
            <ac:spMk id="219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4:29.364" v="128" actId="790"/>
        <pc:sldMkLst>
          <pc:docMk/>
          <pc:sldMk cId="0" sldId="285"/>
        </pc:sldMkLst>
        <pc:spChg chg="mod">
          <ac:chgData name="Peter Hjelle Petersen-Øverleir" userId="75e6a86c-2ff7-48bd-a545-c00c7cd58f36" providerId="ADAL" clId="{7F680326-D90B-4589-BB7E-ECA3FFDF8DF7}" dt="2021-11-09T20:54:29.364" v="128" actId="790"/>
          <ac:spMkLst>
            <pc:docMk/>
            <pc:sldMk cId="0" sldId="285"/>
            <ac:spMk id="22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858ebce94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858ebce94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858ebce94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858ebce94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858ebce94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858ebce94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85579b7b9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85579b7b9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858ebce94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858ebce94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858ebce94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858ebce94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858ebce94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858ebce94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858ebce94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858ebce94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858ebce94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858ebce94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858ebce94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858ebce94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858ebce9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858ebce94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858ebce94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858ebce94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858ebce94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858ebce94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858ebce94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858ebce94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858ebce94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858ebce94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858ebce94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858ebce94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858ebce9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858ebce9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858ebce9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858ebce9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858ebce94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858ebce94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858ebce94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858ebce94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858ebce94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858ebce94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858ebce9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858ebce9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85579b7b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85579b7b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2"/>
          <p:cNvGrpSpPr/>
          <p:nvPr/>
        </p:nvGrpSpPr>
        <p:grpSpPr>
          <a:xfrm>
            <a:off x="4350277" y="2855378"/>
            <a:ext cx="443589" cy="105632"/>
            <a:chOff x="4137525" y="2915950"/>
            <a:chExt cx="869100" cy="207000"/>
          </a:xfrm>
        </p:grpSpPr>
        <p:sp>
          <p:nvSpPr>
            <p:cNvPr id="13" name="Google Shape;13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11700" y="302825"/>
            <a:ext cx="8520600" cy="7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11700" y="285250"/>
            <a:ext cx="8520600" cy="7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11700" y="285250"/>
            <a:ext cx="8520600" cy="7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rgbClr val="20202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85250"/>
            <a:ext cx="8520600" cy="7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Roboto"/>
              <a:buChar char="●"/>
              <a:defRPr sz="1800" i="0" u="none" strike="noStrike" cap="none">
                <a:solidFill>
                  <a:srgbClr val="DDDDD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Roboto"/>
              <a:buChar char="○"/>
              <a:defRPr sz="1400" i="0" u="none" strike="noStrike" cap="none">
                <a:solidFill>
                  <a:srgbClr val="DDDDDD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Roboto"/>
              <a:buChar char="■"/>
              <a:defRPr sz="1400" i="0" u="none" strike="noStrike" cap="none">
                <a:solidFill>
                  <a:srgbClr val="DDDDDD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Roboto"/>
              <a:buChar char="●"/>
              <a:defRPr sz="1400" i="0" u="none" strike="noStrike" cap="none">
                <a:solidFill>
                  <a:srgbClr val="DDDDDD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Roboto"/>
              <a:buChar char="○"/>
              <a:defRPr sz="1400" i="0" u="none" strike="noStrike" cap="none">
                <a:solidFill>
                  <a:srgbClr val="DDDDDD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rgbClr val="DDDDDD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rgbClr val="DDDDDD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rgbClr val="DDDDDD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DDDDDD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rgbClr val="DDDDDD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3">
            <a:alphaModFix amt="17000"/>
          </a:blip>
          <a:srcRect l="-4110" t="-4800" r="4110" b="4799"/>
          <a:stretch/>
        </p:blipFill>
        <p:spPr>
          <a:xfrm>
            <a:off x="113025" y="2633250"/>
            <a:ext cx="1183999" cy="30359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0" name="Google Shape;10;p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918813" y="3722300"/>
            <a:ext cx="913487" cy="12179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Generalforsamling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Høsten</a:t>
            </a:r>
            <a:r>
              <a:rPr lang="en-GB" dirty="0"/>
              <a:t> 2021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311700" y="302825"/>
            <a:ext cx="8520600" cy="7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Semesterberetning</a:t>
            </a:r>
            <a:r>
              <a:rPr lang="en-GB" dirty="0"/>
              <a:t> </a:t>
            </a:r>
            <a:r>
              <a:rPr lang="nb-NO" dirty="0"/>
              <a:t>ved</a:t>
            </a:r>
            <a:r>
              <a:rPr lang="en-GB" dirty="0"/>
              <a:t> </a:t>
            </a:r>
            <a:r>
              <a:rPr lang="nb-NO" dirty="0"/>
              <a:t>leder</a:t>
            </a:r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311700" y="302825"/>
            <a:ext cx="8520600" cy="7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Semesterberetning</a:t>
            </a:r>
            <a:r>
              <a:rPr lang="en-GB" dirty="0"/>
              <a:t> </a:t>
            </a:r>
            <a:r>
              <a:rPr lang="nb-NO" dirty="0"/>
              <a:t>ved</a:t>
            </a:r>
            <a:r>
              <a:rPr lang="en-GB" dirty="0"/>
              <a:t> </a:t>
            </a:r>
            <a:r>
              <a:rPr lang="nb-NO" dirty="0"/>
              <a:t>kjellermogul</a:t>
            </a:r>
          </a:p>
        </p:txBody>
      </p:sp>
      <p:sp>
        <p:nvSpPr>
          <p:cNvPr id="114" name="Google Shape;11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State of the Economy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>
            <a:spLocks noGrp="1"/>
          </p:cNvSpPr>
          <p:nvPr>
            <p:ph type="title"/>
          </p:nvPr>
        </p:nvSpPr>
        <p:spPr>
          <a:xfrm>
            <a:off x="311700" y="302825"/>
            <a:ext cx="8520600" cy="7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Innledning</a:t>
            </a:r>
            <a:r>
              <a:rPr lang="en-GB" dirty="0"/>
              <a:t>	</a:t>
            </a:r>
            <a:endParaRPr dirty="0"/>
          </a:p>
        </p:txBody>
      </p:sp>
      <p:sp>
        <p:nvSpPr>
          <p:cNvPr id="125" name="Google Shape;125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/>
              <a:t>Intet</a:t>
            </a:r>
            <a:r>
              <a:rPr lang="en-GB" dirty="0"/>
              <a:t> </a:t>
            </a:r>
            <a:r>
              <a:rPr lang="nb-NO" dirty="0"/>
              <a:t>regnskap</a:t>
            </a:r>
            <a:r>
              <a:rPr lang="en-GB" dirty="0"/>
              <a:t> for </a:t>
            </a:r>
            <a:r>
              <a:rPr lang="nb-NO" dirty="0"/>
              <a:t>behandling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“Et </a:t>
            </a:r>
            <a:r>
              <a:rPr lang="nb-NO" dirty="0"/>
              <a:t>uferdig</a:t>
            </a:r>
            <a:r>
              <a:rPr lang="en-GB" dirty="0"/>
              <a:t> </a:t>
            </a:r>
            <a:r>
              <a:rPr lang="nb-NO" dirty="0"/>
              <a:t>regnskap</a:t>
            </a:r>
            <a:r>
              <a:rPr lang="en-GB" dirty="0"/>
              <a:t> </a:t>
            </a:r>
            <a:r>
              <a:rPr lang="nb-NO" dirty="0"/>
              <a:t>sier</a:t>
            </a:r>
            <a:r>
              <a:rPr lang="en-GB" dirty="0"/>
              <a:t> absolutt ingenting” - (parafrasert Henrik Steen genfors H18)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Intet budsjett for behandling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Uten ferdigstilt regnskap har vi ikke tilstrekkelig grunnlag for budsjett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Drift går videre som vanlig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Innkjøp av espressomaskin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Kontingentfastsettelse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Valg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>
            <a:spLocks noGrp="1"/>
          </p:cNvSpPr>
          <p:nvPr>
            <p:ph type="title"/>
          </p:nvPr>
        </p:nvSpPr>
        <p:spPr>
          <a:xfrm>
            <a:off x="311700" y="302825"/>
            <a:ext cx="8520600" cy="7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Hovedstyret</a:t>
            </a:r>
          </a:p>
        </p:txBody>
      </p:sp>
      <p:sp>
        <p:nvSpPr>
          <p:cNvPr id="179" name="Google Shape;179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/>
              <a:t>Kjellermogul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/>
              <a:t>Arrangementssjef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/>
              <a:t>Rekruteringsansvarlig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/>
              <a:t>Promoteringssjef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X-</a:t>
            </a:r>
            <a:r>
              <a:rPr lang="nb-NO" dirty="0"/>
              <a:t>sjef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>
            <a:spLocks noGrp="1"/>
          </p:cNvSpPr>
          <p:nvPr>
            <p:ph type="title"/>
          </p:nvPr>
        </p:nvSpPr>
        <p:spPr>
          <a:xfrm>
            <a:off x="311700" y="302825"/>
            <a:ext cx="8520600" cy="7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Kjellerstyret</a:t>
            </a:r>
          </a:p>
        </p:txBody>
      </p:sp>
      <p:sp>
        <p:nvSpPr>
          <p:cNvPr id="185" name="Google Shape;185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/>
              <a:t>Kjellernestleder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/>
              <a:t>Barsjef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/>
              <a:t>Kafésjef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/>
              <a:t>Økonomiansvarlig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/>
              <a:t>Innkjøpsansvarlig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/>
              <a:t>Teknisk</a:t>
            </a:r>
            <a:r>
              <a:rPr lang="en-GB" dirty="0"/>
              <a:t> </a:t>
            </a:r>
            <a:r>
              <a:rPr lang="nb-NO" dirty="0"/>
              <a:t>sjef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/>
              <a:t>Utlånsansvarlig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DJ-</a:t>
            </a:r>
            <a:r>
              <a:rPr lang="nb-NO" dirty="0"/>
              <a:t>sjef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/>
              <a:t>Arrangementskoordinator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Forslag</a:t>
            </a:r>
            <a:r>
              <a:rPr lang="en-GB" dirty="0"/>
              <a:t> </a:t>
            </a:r>
            <a:r>
              <a:rPr lang="nb-NO" dirty="0"/>
              <a:t>til</a:t>
            </a:r>
            <a:r>
              <a:rPr lang="en-GB" dirty="0"/>
              <a:t> </a:t>
            </a:r>
            <a:r>
              <a:rPr lang="nb-NO" dirty="0"/>
              <a:t>vedtektsendringer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7"/>
          <p:cNvSpPr txBox="1">
            <a:spLocks noGrp="1"/>
          </p:cNvSpPr>
          <p:nvPr>
            <p:ph type="title"/>
          </p:nvPr>
        </p:nvSpPr>
        <p:spPr>
          <a:xfrm>
            <a:off x="311700" y="302825"/>
            <a:ext cx="8520600" cy="7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Stemmerett</a:t>
            </a:r>
            <a:r>
              <a:rPr lang="en-GB" dirty="0"/>
              <a:t> - Alt 1 </a:t>
            </a:r>
            <a:r>
              <a:rPr lang="nb-NO" dirty="0"/>
              <a:t>Personlig</a:t>
            </a:r>
            <a:r>
              <a:rPr lang="en-GB" dirty="0"/>
              <a:t> </a:t>
            </a:r>
            <a:r>
              <a:rPr lang="nb-NO" dirty="0"/>
              <a:t>oppmøte</a:t>
            </a:r>
          </a:p>
        </p:txBody>
      </p:sp>
      <p:sp>
        <p:nvSpPr>
          <p:cNvPr id="196" name="Google Shape;196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b="1" dirty="0"/>
              <a:t>Nytt</a:t>
            </a:r>
            <a:r>
              <a:rPr lang="en-GB" b="1" dirty="0"/>
              <a:t> </a:t>
            </a:r>
            <a:r>
              <a:rPr lang="nb-NO" b="1" dirty="0"/>
              <a:t>punkt</a:t>
            </a:r>
            <a:r>
              <a:rPr lang="en-GB" b="1" dirty="0"/>
              <a:t> under: §7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 dirty="0">
                <a:solidFill>
                  <a:srgbClr val="93C47D"/>
                </a:solidFill>
              </a:rPr>
              <a:t>Man </a:t>
            </a:r>
            <a:r>
              <a:rPr lang="nb-NO" i="1" dirty="0">
                <a:solidFill>
                  <a:srgbClr val="93C47D"/>
                </a:solidFill>
              </a:rPr>
              <a:t>må</a:t>
            </a:r>
            <a:r>
              <a:rPr lang="en-GB" i="1" dirty="0">
                <a:solidFill>
                  <a:srgbClr val="93C47D"/>
                </a:solidFill>
              </a:rPr>
              <a:t> </a:t>
            </a:r>
            <a:r>
              <a:rPr lang="nb-NO" i="1" dirty="0">
                <a:solidFill>
                  <a:srgbClr val="93C47D"/>
                </a:solidFill>
              </a:rPr>
              <a:t>være</a:t>
            </a:r>
            <a:r>
              <a:rPr lang="en-GB" i="1" dirty="0">
                <a:solidFill>
                  <a:srgbClr val="93C47D"/>
                </a:solidFill>
              </a:rPr>
              <a:t> </a:t>
            </a:r>
            <a:r>
              <a:rPr lang="nb-NO" i="1" dirty="0">
                <a:solidFill>
                  <a:srgbClr val="93C47D"/>
                </a:solidFill>
              </a:rPr>
              <a:t>personlig</a:t>
            </a:r>
            <a:r>
              <a:rPr lang="en-GB" i="1" dirty="0">
                <a:solidFill>
                  <a:srgbClr val="93C47D"/>
                </a:solidFill>
              </a:rPr>
              <a:t> </a:t>
            </a:r>
            <a:r>
              <a:rPr lang="nb-NO" i="1" dirty="0">
                <a:solidFill>
                  <a:srgbClr val="93C47D"/>
                </a:solidFill>
              </a:rPr>
              <a:t>oppmøtt</a:t>
            </a:r>
            <a:r>
              <a:rPr lang="en-GB" i="1" dirty="0">
                <a:solidFill>
                  <a:srgbClr val="93C47D"/>
                </a:solidFill>
              </a:rPr>
              <a:t> </a:t>
            </a:r>
            <a:r>
              <a:rPr lang="nb-NO" i="1" dirty="0">
                <a:solidFill>
                  <a:srgbClr val="93C47D"/>
                </a:solidFill>
              </a:rPr>
              <a:t>på</a:t>
            </a:r>
            <a:r>
              <a:rPr lang="en-GB" i="1" dirty="0">
                <a:solidFill>
                  <a:srgbClr val="93C47D"/>
                </a:solidFill>
              </a:rPr>
              <a:t> </a:t>
            </a:r>
            <a:r>
              <a:rPr lang="nb-NO" i="1" dirty="0">
                <a:solidFill>
                  <a:srgbClr val="93C47D"/>
                </a:solidFill>
              </a:rPr>
              <a:t>generalformalingen</a:t>
            </a:r>
            <a:r>
              <a:rPr lang="en-GB" i="1" dirty="0">
                <a:solidFill>
                  <a:srgbClr val="93C47D"/>
                </a:solidFill>
              </a:rPr>
              <a:t> for å kunne avgi stemme.</a:t>
            </a:r>
            <a:endParaRPr i="1" dirty="0">
              <a:solidFill>
                <a:srgbClr val="93C47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Pålegg: §7g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 dirty="0"/>
              <a:t>Stemmerett har alle som er medlem, jf. §2, minst én uke før generalforsamling</a:t>
            </a:r>
            <a:r>
              <a:rPr lang="en-GB" i="1" dirty="0">
                <a:solidFill>
                  <a:srgbClr val="93C47D"/>
                </a:solidFill>
              </a:rPr>
              <a:t>, og har møtt opp personlig på  generalforsamling</a:t>
            </a:r>
            <a:r>
              <a:rPr lang="en-GB" i="1" dirty="0"/>
              <a:t>.</a:t>
            </a:r>
            <a:endParaRPr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Formalia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 txBox="1">
            <a:spLocks noGrp="1"/>
          </p:cNvSpPr>
          <p:nvPr>
            <p:ph type="title"/>
          </p:nvPr>
        </p:nvSpPr>
        <p:spPr>
          <a:xfrm>
            <a:off x="311700" y="302825"/>
            <a:ext cx="8520600" cy="7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Stemmerett - Alt. 2 Fullmakter</a:t>
            </a:r>
            <a:endParaRPr dirty="0"/>
          </a:p>
        </p:txBody>
      </p:sp>
      <p:sp>
        <p:nvSpPr>
          <p:cNvPr id="202" name="Google Shape;202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Nytt punkt: §7k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 dirty="0">
                <a:solidFill>
                  <a:srgbClr val="93C47D"/>
                </a:solidFill>
              </a:rPr>
              <a:t>Hver stemmeberettigede tilstede på generalforsamling kan stille med stemmefullmakt for én annen  stemmeberettig.</a:t>
            </a:r>
            <a:endParaRPr i="1" dirty="0">
              <a:solidFill>
                <a:srgbClr val="93C47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 dirty="0">
                <a:solidFill>
                  <a:srgbClr val="93C47D"/>
                </a:solidFill>
              </a:rPr>
              <a:t>Fullmakten må inneholde følgene punkter:</a:t>
            </a:r>
            <a:endParaRPr i="1" dirty="0">
              <a:solidFill>
                <a:srgbClr val="93C47D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800"/>
              <a:buChar char="●"/>
            </a:pPr>
            <a:r>
              <a:rPr lang="en-GB" i="1" dirty="0">
                <a:solidFill>
                  <a:srgbClr val="93C47D"/>
                </a:solidFill>
              </a:rPr>
              <a:t>Navn på hvem fullmakten er gitt til</a:t>
            </a:r>
            <a:endParaRPr i="1" dirty="0">
              <a:solidFill>
                <a:srgbClr val="93C47D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800"/>
              <a:buChar char="●"/>
            </a:pPr>
            <a:r>
              <a:rPr lang="en-GB" i="1" dirty="0">
                <a:solidFill>
                  <a:srgbClr val="93C47D"/>
                </a:solidFill>
              </a:rPr>
              <a:t>Navn på den som gir fullmakten</a:t>
            </a:r>
            <a:endParaRPr i="1" dirty="0">
              <a:solidFill>
                <a:srgbClr val="93C47D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800"/>
              <a:buChar char="●"/>
            </a:pPr>
            <a:r>
              <a:rPr lang="en-GB" i="1" dirty="0">
                <a:solidFill>
                  <a:srgbClr val="93C47D"/>
                </a:solidFill>
              </a:rPr>
              <a:t>Dato for generalforsamling</a:t>
            </a:r>
            <a:endParaRPr i="1" dirty="0">
              <a:solidFill>
                <a:srgbClr val="93C47D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800"/>
              <a:buChar char="●"/>
            </a:pPr>
            <a:r>
              <a:rPr lang="en-GB" i="1" dirty="0">
                <a:solidFill>
                  <a:srgbClr val="93C47D"/>
                </a:solidFill>
              </a:rPr>
              <a:t>Signaturer fra begge parter involvert</a:t>
            </a:r>
            <a:endParaRPr i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9"/>
          <p:cNvSpPr txBox="1">
            <a:spLocks noGrp="1"/>
          </p:cNvSpPr>
          <p:nvPr>
            <p:ph type="title"/>
          </p:nvPr>
        </p:nvSpPr>
        <p:spPr>
          <a:xfrm>
            <a:off x="311700" y="302825"/>
            <a:ext cx="8520600" cy="7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Stemmerett - Alt. 2 Fullmakter</a:t>
            </a:r>
            <a:endParaRPr dirty="0"/>
          </a:p>
        </p:txBody>
      </p:sp>
      <p:sp>
        <p:nvSpPr>
          <p:cNvPr id="208" name="Google Shape;208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Enda ett punkt som kan følge hvis forrige punkt går gjennom.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Nytt punkt under: §7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 dirty="0">
                <a:solidFill>
                  <a:srgbClr val="93C47D"/>
                </a:solidFill>
              </a:rPr>
              <a:t>Fullmakter gjelder kun ved vedtektsaker og ikke valg av styremedlemmer.</a:t>
            </a:r>
            <a:endParaRPr i="1" dirty="0">
              <a:solidFill>
                <a:srgbClr val="93C47D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0"/>
          <p:cNvSpPr txBox="1">
            <a:spLocks noGrp="1"/>
          </p:cNvSpPr>
          <p:nvPr>
            <p:ph type="title"/>
          </p:nvPr>
        </p:nvSpPr>
        <p:spPr>
          <a:xfrm>
            <a:off x="311700" y="302825"/>
            <a:ext cx="8520600" cy="7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Tydeliggjøring av skriftlig avstemmning</a:t>
            </a:r>
            <a:endParaRPr dirty="0"/>
          </a:p>
        </p:txBody>
      </p:sp>
      <p:sp>
        <p:nvSpPr>
          <p:cNvPr id="214" name="Google Shape;214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Endring av §7e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 dirty="0"/>
              <a:t>Valg av styremedlemmer på generalforsamling foregår skriftlig dersom det er to eller flere kandidatersom stiller til vervet. Øvrige </a:t>
            </a:r>
            <a:r>
              <a:rPr lang="en-GB" i="1" strike="sngStrike" dirty="0">
                <a:solidFill>
                  <a:srgbClr val="E06666"/>
                </a:solidFill>
              </a:rPr>
              <a:t>valg</a:t>
            </a:r>
            <a:r>
              <a:rPr lang="en-GB" i="1" dirty="0"/>
              <a:t> </a:t>
            </a:r>
            <a:r>
              <a:rPr lang="en-GB" i="1" dirty="0">
                <a:solidFill>
                  <a:srgbClr val="93C47D"/>
                </a:solidFill>
              </a:rPr>
              <a:t>avstemminger</a:t>
            </a:r>
            <a:r>
              <a:rPr lang="en-GB" i="1" dirty="0"/>
              <a:t> foregår ved håndsopprekning med mindre to av de stemmeberettigede ønsker skriftlig avstemming.</a:t>
            </a:r>
            <a:endParaRPr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1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4400" dirty="0"/>
              <a:t>Utdeling</a:t>
            </a:r>
            <a:r>
              <a:rPr lang="en-GB" sz="4400" dirty="0"/>
              <a:t> </a:t>
            </a:r>
            <a:r>
              <a:rPr lang="nb-NO" sz="4400" dirty="0"/>
              <a:t>av</a:t>
            </a:r>
            <a:r>
              <a:rPr lang="en-GB" sz="4400" dirty="0"/>
              <a:t> </a:t>
            </a:r>
            <a:r>
              <a:rPr lang="nb-NO" sz="4400" dirty="0"/>
              <a:t>utmerkelser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2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Takk</a:t>
            </a:r>
            <a:r>
              <a:rPr lang="en-GB" dirty="0"/>
              <a:t> for </a:t>
            </a:r>
            <a:r>
              <a:rPr lang="nb-NO" dirty="0"/>
              <a:t>oppmøte</a:t>
            </a:r>
            <a:r>
              <a:rPr lang="en-GB" dirty="0"/>
              <a:t>!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Valg</a:t>
            </a:r>
            <a:r>
              <a:rPr lang="en-GB" dirty="0"/>
              <a:t> </a:t>
            </a:r>
            <a:r>
              <a:rPr lang="nb-NO" dirty="0"/>
              <a:t>av</a:t>
            </a:r>
            <a:r>
              <a:rPr lang="en-GB" dirty="0"/>
              <a:t> </a:t>
            </a:r>
            <a:r>
              <a:rPr lang="nb-NO" dirty="0"/>
              <a:t>møteleder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Valg</a:t>
            </a:r>
            <a:r>
              <a:rPr lang="en-GB" dirty="0"/>
              <a:t> </a:t>
            </a:r>
            <a:r>
              <a:rPr lang="nb-NO" dirty="0"/>
              <a:t>av</a:t>
            </a:r>
            <a:r>
              <a:rPr lang="en-GB" dirty="0"/>
              <a:t> referent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Valg</a:t>
            </a:r>
            <a:r>
              <a:rPr lang="en-GB" dirty="0"/>
              <a:t> </a:t>
            </a:r>
            <a:r>
              <a:rPr lang="nb-NO" dirty="0"/>
              <a:t>av</a:t>
            </a:r>
            <a:r>
              <a:rPr lang="en-GB" dirty="0"/>
              <a:t> </a:t>
            </a:r>
            <a:r>
              <a:rPr lang="nb-NO" dirty="0"/>
              <a:t>protokollunderskrivere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Valg</a:t>
            </a:r>
            <a:r>
              <a:rPr lang="en-GB" dirty="0"/>
              <a:t> </a:t>
            </a:r>
            <a:r>
              <a:rPr lang="nb-NO" dirty="0"/>
              <a:t>av</a:t>
            </a:r>
            <a:r>
              <a:rPr lang="en-GB" dirty="0"/>
              <a:t> </a:t>
            </a:r>
            <a:r>
              <a:rPr lang="nb-NO" dirty="0"/>
              <a:t>tellekorps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Godkjenning</a:t>
            </a:r>
            <a:r>
              <a:rPr lang="en-GB" dirty="0"/>
              <a:t> </a:t>
            </a:r>
            <a:r>
              <a:rPr lang="nb-NO" dirty="0"/>
              <a:t>av</a:t>
            </a:r>
            <a:r>
              <a:rPr lang="en-GB" dirty="0"/>
              <a:t> </a:t>
            </a:r>
            <a:r>
              <a:rPr lang="nb-NO" dirty="0"/>
              <a:t>innkalling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Godkjenning</a:t>
            </a:r>
            <a:r>
              <a:rPr lang="en-GB" dirty="0"/>
              <a:t> </a:t>
            </a:r>
            <a:r>
              <a:rPr lang="nb-NO" dirty="0"/>
              <a:t>av</a:t>
            </a:r>
            <a:r>
              <a:rPr lang="en-GB" dirty="0"/>
              <a:t> </a:t>
            </a:r>
            <a:r>
              <a:rPr lang="nb-NO" dirty="0"/>
              <a:t>dagsorden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Semesterberetninger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</Words>
  <Application>Microsoft Office PowerPoint</Application>
  <PresentationFormat>Skjermfremvisning (16:9)</PresentationFormat>
  <Paragraphs>64</Paragraphs>
  <Slides>24</Slides>
  <Notes>24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24</vt:i4>
      </vt:variant>
    </vt:vector>
  </HeadingPairs>
  <TitlesOfParts>
    <vt:vector size="29" baseType="lpstr">
      <vt:lpstr>Roboto</vt:lpstr>
      <vt:lpstr>Oswald</vt:lpstr>
      <vt:lpstr>Average</vt:lpstr>
      <vt:lpstr>Arial</vt:lpstr>
      <vt:lpstr>Slate</vt:lpstr>
      <vt:lpstr>Generalforsamling</vt:lpstr>
      <vt:lpstr>Formalia</vt:lpstr>
      <vt:lpstr>Valg av møteleder</vt:lpstr>
      <vt:lpstr>Valg av referent</vt:lpstr>
      <vt:lpstr>Valg av protokollunderskrivere</vt:lpstr>
      <vt:lpstr>Valg av tellekorps</vt:lpstr>
      <vt:lpstr>Godkjenning av innkalling</vt:lpstr>
      <vt:lpstr>Godkjenning av dagsorden</vt:lpstr>
      <vt:lpstr>Semesterberetninger</vt:lpstr>
      <vt:lpstr>Semesterberetning ved leder</vt:lpstr>
      <vt:lpstr>Semesterberetning ved kjellermogul</vt:lpstr>
      <vt:lpstr>State of the Economy</vt:lpstr>
      <vt:lpstr>Innledning </vt:lpstr>
      <vt:lpstr>Kontingentfastsettelse</vt:lpstr>
      <vt:lpstr>Valg</vt:lpstr>
      <vt:lpstr>Hovedstyret</vt:lpstr>
      <vt:lpstr>Kjellerstyret</vt:lpstr>
      <vt:lpstr>Forslag til vedtektsendringer</vt:lpstr>
      <vt:lpstr>Stemmerett - Alt 1 Personlig oppmøte</vt:lpstr>
      <vt:lpstr>Stemmerett - Alt. 2 Fullmakter</vt:lpstr>
      <vt:lpstr>Stemmerett - Alt. 2 Fullmakter</vt:lpstr>
      <vt:lpstr>Tydeliggjøring av skriftlig avstemmning</vt:lpstr>
      <vt:lpstr>Utdeling av utmerkelser</vt:lpstr>
      <vt:lpstr>Takk for oppmøte!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Generalforsamling</dc:title>
  <cp:lastModifiedBy>Peter Hjelle Petersen-Øverleir</cp:lastModifiedBy>
  <cp:revision>1</cp:revision>
  <dcterms:modified xsi:type="dcterms:W3CDTF">2021-11-09T21:00:20Z</dcterms:modified>
</cp:coreProperties>
</file>