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315" r:id="rId22"/>
    <p:sldId id="290" r:id="rId23"/>
    <p:sldId id="278" r:id="rId24"/>
    <p:sldId id="303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279" r:id="rId35"/>
    <p:sldId id="312" r:id="rId36"/>
    <p:sldId id="313" r:id="rId37"/>
    <p:sldId id="310" r:id="rId38"/>
    <p:sldId id="284" r:id="rId39"/>
    <p:sldId id="314" r:id="rId40"/>
    <p:sldId id="285" r:id="rId41"/>
  </p:sldIdLst>
  <p:sldSz cx="9144000" cy="5143500" type="screen16x9"/>
  <p:notesSz cx="6858000" cy="9144000"/>
  <p:embeddedFontLst>
    <p:embeddedFont>
      <p:font typeface="Average" panose="020B0604020202020204" charset="0"/>
      <p:regular r:id="rId43"/>
    </p:embeddedFont>
    <p:embeddedFont>
      <p:font typeface="Oswald" panose="00000500000000000000" pitchFamily="2" charset="0"/>
      <p:regular r:id="rId44"/>
      <p:bold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034DF2-4A9E-41D4-A465-7720ECEE0388}" v="5" dt="2023-05-03T13:11:1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1" y="-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B1034DF2-4A9E-41D4-A465-7720ECEE0388}"/>
    <pc:docChg chg="undo redo custSel addSld delSld modSld sldOrd">
      <pc:chgData name="Peter Hjelle Petersen-Øverleir" userId="75e6a86c-2ff7-48bd-a545-c00c7cd58f36" providerId="ADAL" clId="{B1034DF2-4A9E-41D4-A465-7720ECEE0388}" dt="2023-05-03T13:12:55.181" v="203" actId="2711"/>
      <pc:docMkLst>
        <pc:docMk/>
      </pc:docMkLst>
      <pc:sldChg chg="modSp mod">
        <pc:chgData name="Peter Hjelle Petersen-Øverleir" userId="75e6a86c-2ff7-48bd-a545-c00c7cd58f36" providerId="ADAL" clId="{B1034DF2-4A9E-41D4-A465-7720ECEE0388}" dt="2023-05-03T08:34:22.061" v="152" actId="122"/>
        <pc:sldMkLst>
          <pc:docMk/>
          <pc:sldMk cId="0" sldId="284"/>
        </pc:sldMkLst>
        <pc:spChg chg="mod">
          <ac:chgData name="Peter Hjelle Petersen-Øverleir" userId="75e6a86c-2ff7-48bd-a545-c00c7cd58f36" providerId="ADAL" clId="{B1034DF2-4A9E-41D4-A465-7720ECEE0388}" dt="2023-05-03T08:34:22.061" v="152" actId="122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B1034DF2-4A9E-41D4-A465-7720ECEE0388}" dt="2023-05-03T08:33:08.653" v="132" actId="313"/>
        <pc:sldMkLst>
          <pc:docMk/>
          <pc:sldMk cId="2540969315" sldId="302"/>
        </pc:sldMkLst>
        <pc:spChg chg="mod">
          <ac:chgData name="Peter Hjelle Petersen-Øverleir" userId="75e6a86c-2ff7-48bd-a545-c00c7cd58f36" providerId="ADAL" clId="{B1034DF2-4A9E-41D4-A465-7720ECEE0388}" dt="2023-05-03T08:33:08.653" v="132" actId="313"/>
          <ac:spMkLst>
            <pc:docMk/>
            <pc:sldMk cId="2540969315" sldId="302"/>
            <ac:spMk id="3" creationId="{607D9802-3099-4460-BB6A-5B52CC2D2A83}"/>
          </ac:spMkLst>
        </pc:spChg>
      </pc:sldChg>
      <pc:sldChg chg="modSp mod">
        <pc:chgData name="Peter Hjelle Petersen-Øverleir" userId="75e6a86c-2ff7-48bd-a545-c00c7cd58f36" providerId="ADAL" clId="{B1034DF2-4A9E-41D4-A465-7720ECEE0388}" dt="2023-05-03T08:32:40.743" v="94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B1034DF2-4A9E-41D4-A465-7720ECEE0388}" dt="2023-05-03T08:32:40.743" v="94"/>
          <ac:spMkLst>
            <pc:docMk/>
            <pc:sldMk cId="3086758528" sldId="309"/>
            <ac:spMk id="179" creationId="{00000000-0000-0000-0000-000000000000}"/>
          </ac:spMkLst>
        </pc:spChg>
      </pc:sldChg>
      <pc:sldChg chg="modSp mod ord">
        <pc:chgData name="Peter Hjelle Petersen-Øverleir" userId="75e6a86c-2ff7-48bd-a545-c00c7cd58f36" providerId="ADAL" clId="{B1034DF2-4A9E-41D4-A465-7720ECEE0388}" dt="2023-05-02T13:14:40.589" v="75"/>
        <pc:sldMkLst>
          <pc:docMk/>
          <pc:sldMk cId="12814958" sldId="310"/>
        </pc:sldMkLst>
        <pc:spChg chg="mod">
          <ac:chgData name="Peter Hjelle Petersen-Øverleir" userId="75e6a86c-2ff7-48bd-a545-c00c7cd58f36" providerId="ADAL" clId="{B1034DF2-4A9E-41D4-A465-7720ECEE0388}" dt="2023-05-02T13:03:20.045" v="34" actId="313"/>
          <ac:spMkLst>
            <pc:docMk/>
            <pc:sldMk cId="12814958" sldId="310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3:13.525" v="33" actId="207"/>
          <ac:spMkLst>
            <pc:docMk/>
            <pc:sldMk cId="12814958" sldId="310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B1034DF2-4A9E-41D4-A465-7720ECEE0388}" dt="2023-05-02T13:08:23.915" v="73" actId="2696"/>
        <pc:sldMkLst>
          <pc:docMk/>
          <pc:sldMk cId="1481474307" sldId="311"/>
        </pc:sldMkLst>
      </pc:sldChg>
      <pc:sldChg chg="modSp add mod">
        <pc:chgData name="Peter Hjelle Petersen-Øverleir" userId="75e6a86c-2ff7-48bd-a545-c00c7cd58f36" providerId="ADAL" clId="{B1034DF2-4A9E-41D4-A465-7720ECEE0388}" dt="2023-05-02T13:06:21.617" v="59" actId="207"/>
        <pc:sldMkLst>
          <pc:docMk/>
          <pc:sldMk cId="946796566" sldId="312"/>
        </pc:sldMkLst>
        <pc:spChg chg="mod">
          <ac:chgData name="Peter Hjelle Petersen-Øverleir" userId="75e6a86c-2ff7-48bd-a545-c00c7cd58f36" providerId="ADAL" clId="{B1034DF2-4A9E-41D4-A465-7720ECEE0388}" dt="2023-05-02T13:05:20.469" v="49" actId="20577"/>
          <ac:spMkLst>
            <pc:docMk/>
            <pc:sldMk cId="946796566" sldId="312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6:21.617" v="59" actId="207"/>
          <ac:spMkLst>
            <pc:docMk/>
            <pc:sldMk cId="946796566" sldId="312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07:30.395" v="72" actId="207"/>
        <pc:sldMkLst>
          <pc:docMk/>
          <pc:sldMk cId="308801331" sldId="313"/>
        </pc:sldMkLst>
        <pc:spChg chg="mod">
          <ac:chgData name="Peter Hjelle Petersen-Øverleir" userId="75e6a86c-2ff7-48bd-a545-c00c7cd58f36" providerId="ADAL" clId="{B1034DF2-4A9E-41D4-A465-7720ECEE0388}" dt="2023-05-02T13:06:31.718" v="62" actId="20577"/>
          <ac:spMkLst>
            <pc:docMk/>
            <pc:sldMk cId="308801331" sldId="313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B1034DF2-4A9E-41D4-A465-7720ECEE0388}" dt="2023-05-02T13:07:30.395" v="72" actId="207"/>
          <ac:spMkLst>
            <pc:docMk/>
            <pc:sldMk cId="308801331" sldId="313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B1034DF2-4A9E-41D4-A465-7720ECEE0388}" dt="2023-05-02T13:28:25.746" v="90" actId="20577"/>
        <pc:sldMkLst>
          <pc:docMk/>
          <pc:sldMk cId="624578113" sldId="314"/>
        </pc:sldMkLst>
        <pc:spChg chg="mod">
          <ac:chgData name="Peter Hjelle Petersen-Øverleir" userId="75e6a86c-2ff7-48bd-a545-c00c7cd58f36" providerId="ADAL" clId="{B1034DF2-4A9E-41D4-A465-7720ECEE0388}" dt="2023-05-02T13:28:25.746" v="90" actId="20577"/>
          <ac:spMkLst>
            <pc:docMk/>
            <pc:sldMk cId="624578113" sldId="314"/>
            <ac:spMk id="219" creationId="{00000000-0000-0000-0000-000000000000}"/>
          </ac:spMkLst>
        </pc:spChg>
      </pc:sldChg>
      <pc:sldChg chg="addSp modSp new mod">
        <pc:chgData name="Peter Hjelle Petersen-Øverleir" userId="75e6a86c-2ff7-48bd-a545-c00c7cd58f36" providerId="ADAL" clId="{B1034DF2-4A9E-41D4-A465-7720ECEE0388}" dt="2023-05-03T13:12:55.181" v="203" actId="2711"/>
        <pc:sldMkLst>
          <pc:docMk/>
          <pc:sldMk cId="3493057294" sldId="315"/>
        </pc:sldMkLst>
        <pc:spChg chg="mod">
          <ac:chgData name="Peter Hjelle Petersen-Øverleir" userId="75e6a86c-2ff7-48bd-a545-c00c7cd58f36" providerId="ADAL" clId="{B1034DF2-4A9E-41D4-A465-7720ECEE0388}" dt="2023-05-03T08:33:20.581" v="151" actId="20577"/>
          <ac:spMkLst>
            <pc:docMk/>
            <pc:sldMk cId="3493057294" sldId="315"/>
            <ac:spMk id="2" creationId="{FC4833E2-23F8-4FAA-9F7A-9A9A023A3212}"/>
          </ac:spMkLst>
        </pc:spChg>
        <pc:spChg chg="mod">
          <ac:chgData name="Peter Hjelle Petersen-Øverleir" userId="75e6a86c-2ff7-48bd-a545-c00c7cd58f36" providerId="ADAL" clId="{B1034DF2-4A9E-41D4-A465-7720ECEE0388}" dt="2023-05-03T13:12:55.181" v="203" actId="2711"/>
          <ac:spMkLst>
            <pc:docMk/>
            <pc:sldMk cId="3493057294" sldId="315"/>
            <ac:spMk id="3" creationId="{94A3FA79-53A0-AD04-C7EA-185D88FB8F3C}"/>
          </ac:spMkLst>
        </pc:spChg>
        <pc:spChg chg="add">
          <ac:chgData name="Peter Hjelle Petersen-Øverleir" userId="75e6a86c-2ff7-48bd-a545-c00c7cd58f36" providerId="ADAL" clId="{B1034DF2-4A9E-41D4-A465-7720ECEE0388}" dt="2023-05-03T13:11:04.114" v="153"/>
          <ac:spMkLst>
            <pc:docMk/>
            <pc:sldMk cId="3493057294" sldId="315"/>
            <ac:spMk id="4" creationId="{D56806E9-7424-73EB-0689-97E132B77F29}"/>
          </ac:spMkLst>
        </pc:spChg>
        <pc:spChg chg="add">
          <ac:chgData name="Peter Hjelle Petersen-Øverleir" userId="75e6a86c-2ff7-48bd-a545-c00c7cd58f36" providerId="ADAL" clId="{B1034DF2-4A9E-41D4-A465-7720ECEE0388}" dt="2023-05-03T13:11:04.114" v="153"/>
          <ac:spMkLst>
            <pc:docMk/>
            <pc:sldMk cId="3493057294" sldId="315"/>
            <ac:spMk id="5" creationId="{91D96046-CC3E-F519-753E-E46BA1198304}"/>
          </ac:spMkLst>
        </pc:spChg>
        <pc:spChg chg="add mod">
          <ac:chgData name="Peter Hjelle Petersen-Øverleir" userId="75e6a86c-2ff7-48bd-a545-c00c7cd58f36" providerId="ADAL" clId="{B1034DF2-4A9E-41D4-A465-7720ECEE0388}" dt="2023-05-03T13:11:08.048" v="154"/>
          <ac:spMkLst>
            <pc:docMk/>
            <pc:sldMk cId="3493057294" sldId="315"/>
            <ac:spMk id="6" creationId="{722F079F-012C-C7C3-D4B3-2C2537CB8405}"/>
          </ac:spMkLst>
        </pc:spChg>
        <pc:spChg chg="add mod">
          <ac:chgData name="Peter Hjelle Petersen-Øverleir" userId="75e6a86c-2ff7-48bd-a545-c00c7cd58f36" providerId="ADAL" clId="{B1034DF2-4A9E-41D4-A465-7720ECEE0388}" dt="2023-05-03T13:11:08.048" v="154"/>
          <ac:spMkLst>
            <pc:docMk/>
            <pc:sldMk cId="3493057294" sldId="315"/>
            <ac:spMk id="7" creationId="{FC8FD707-6B9F-59CF-7EF5-BD04E71F3A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5401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826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858ebce9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858ebce9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88300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Våren</a:t>
            </a:r>
            <a:r>
              <a:rPr lang="en-GB" dirty="0"/>
              <a:t> 2023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(3. Mai 2023)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DAGSORDEN: gf.cyb.no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3200" dirty="0"/>
              <a:t>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Orientering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Budsjett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Regnskap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nb-NO" dirty="0"/>
              <a:t>Godkjenning av regnskap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Nestleder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Gjøre deg kjent med og følge de Etiske retningslinjer for foreningsstyremedlemmer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 dirty="0"/>
              <a:t>OBS!! Blir valgt inn for 2 semestre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Leder for hovedstyret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gruppeledere og saker</a:t>
            </a:r>
          </a:p>
          <a:p>
            <a:pPr>
              <a:lnSpc>
                <a:spcPct val="150000"/>
              </a:lnSpc>
            </a:pPr>
            <a:r>
              <a:rPr lang="nb-NO" dirty="0"/>
              <a:t>Holde kontakt med andre studentforeninger</a:t>
            </a:r>
          </a:p>
          <a:p>
            <a:pPr>
              <a:lnSpc>
                <a:spcPct val="150000"/>
              </a:lnSpc>
            </a:pPr>
            <a:r>
              <a:rPr lang="nb-NO" dirty="0"/>
              <a:t>Gå på møter</a:t>
            </a:r>
          </a:p>
          <a:p>
            <a:pPr>
              <a:lnSpc>
                <a:spcPct val="150000"/>
              </a:lnSpc>
            </a:pPr>
            <a:r>
              <a:rPr lang="nb-NO" dirty="0"/>
              <a:t>Følge opp og behandle eventuelle internsaker sammen med internansvarlig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nb-NO" dirty="0"/>
              <a:t>Stedfortreder for leder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HS-møter</a:t>
            </a:r>
          </a:p>
          <a:p>
            <a:pPr>
              <a:lnSpc>
                <a:spcPct val="114999"/>
              </a:lnSpc>
            </a:pPr>
            <a:endParaRPr lang="nb-NO" dirty="0"/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33E2-23F8-4FAA-9F7A-9A9A023A3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Økonomiansvarlig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FA79-53A0-AD04-C7EA-185D88FB8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ansvar for </a:t>
            </a:r>
            <a:r>
              <a:rPr lang="nb-NO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CYBs</a:t>
            </a:r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økonomi</a:t>
            </a:r>
          </a:p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ansvar for budsjettering, økonomistyring, regnskap, samt avgifter</a:t>
            </a:r>
          </a:p>
          <a:p>
            <a:r>
              <a:rPr lang="nb-NO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leder av økonomigruppa</a:t>
            </a:r>
          </a:p>
          <a:p>
            <a:r>
              <a:rPr lang="nb-NO" dirty="0"/>
              <a:t>Gå på FU møter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6806E9-7424-73EB-0689-97E132B77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3630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ansvar for CYBs økonomi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ansvar for budsjettering, økonomistyring, regnskap, samt avgifter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leder av økonomigruppa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1D96046-CC3E-F519-753E-E46BA1198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47483647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2F079F-012C-C7C3-D4B3-2C2537CB8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36304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ansvar for CYBs økonomi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ansvar for budsjettering, økonomistyring, regnskap, samt avgifter</a:t>
            </a:r>
            <a:b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nb-NO" altLang="nb-NO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 leder av økonomigruppa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C8FD707-6B9F-59CF-7EF5-BD04E71F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47483647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Slack-Lato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057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 dirty="0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 dirty="0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 dirty="0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 dirty="0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 dirty="0"/>
              <a:t>Gjøre deg kjent med og følge de Etiske retningslinjer for foreningsstyremedlemmer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mogul sende søknad for bruk av Escape (</a:t>
            </a:r>
            <a:r>
              <a:rPr lang="nb-NO" dirty="0" err="1"/>
              <a:t>m.m</a:t>
            </a:r>
            <a:r>
              <a:rPr lang="nb-NO" dirty="0"/>
              <a:t>) til eiendomsavdelingen og ventilasjonsanlegget i Escape</a:t>
            </a:r>
          </a:p>
          <a:p>
            <a:pPr>
              <a:lnSpc>
                <a:spcPct val="114999"/>
              </a:lnSpc>
            </a:pPr>
            <a:r>
              <a:rPr lang="nb-NO" dirty="0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 dirty="0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 dirty="0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 dirty="0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 dirty="0"/>
              <a:t>Ha SM opplæring og godkjenne nye </a:t>
            </a:r>
            <a:r>
              <a:rPr lang="nb-NO" dirty="0" err="1"/>
              <a:t>SMer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 dirty="0"/>
              <a:t>Ha KM opplæring og godkjenne nye </a:t>
            </a:r>
            <a:r>
              <a:rPr lang="nb-NO" dirty="0" err="1"/>
              <a:t>KMer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 dirty="0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 dirty="0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innkjøp av og ta imot </a:t>
            </a:r>
            <a:r>
              <a:rPr lang="nb-NO" dirty="0" err="1"/>
              <a:t>kafévarer</a:t>
            </a:r>
            <a:r>
              <a:rPr lang="nb-NO" dirty="0"/>
              <a:t> sammen med innkjøp</a:t>
            </a:r>
          </a:p>
          <a:p>
            <a:pPr>
              <a:lnSpc>
                <a:spcPct val="114999"/>
              </a:lnSpc>
            </a:pPr>
            <a:r>
              <a:rPr lang="nb-NO" dirty="0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Kasserer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 dirty="0"/>
          </a:p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Hovedansvar for at kassa funker</a:t>
            </a:r>
          </a:p>
          <a:p>
            <a:pPr>
              <a:lnSpc>
                <a:spcPct val="150000"/>
              </a:lnSpc>
            </a:pPr>
            <a:r>
              <a:rPr lang="nb-NO" dirty="0"/>
              <a:t>Lære opp/lage dokumentasjon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 dirty="0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 dirty="0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 dirty="0"/>
              <a:t>Føre regnskap</a:t>
            </a:r>
          </a:p>
          <a:p>
            <a:pPr>
              <a:lnSpc>
                <a:spcPct val="150000"/>
              </a:lnSpc>
            </a:pPr>
            <a:r>
              <a:rPr lang="nb-NO" dirty="0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varemesser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 dirty="0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 dirty="0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 dirty="0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 dirty="0"/>
              <a:t>Holde </a:t>
            </a:r>
            <a:r>
              <a:rPr lang="nb-NO" dirty="0" err="1"/>
              <a:t>cyb</a:t>
            </a:r>
            <a:r>
              <a:rPr lang="nb-NO" dirty="0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at varer blir tatt imot</a:t>
            </a:r>
          </a:p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Kontakte eiendomsavdelingen eller relevant reparatør hvis noe i </a:t>
            </a:r>
            <a:r>
              <a:rPr lang="nb-NO" dirty="0" err="1"/>
              <a:t>escape</a:t>
            </a:r>
            <a:r>
              <a:rPr lang="nb-NO" dirty="0"/>
              <a:t> er ødelagt. Eventuelt fikse selv (</a:t>
            </a:r>
            <a:r>
              <a:rPr lang="nb-NO" dirty="0" err="1"/>
              <a:t>f.eks</a:t>
            </a:r>
            <a:r>
              <a:rPr lang="nb-NO" dirty="0"/>
              <a:t> tappeanlegg)</a:t>
            </a:r>
          </a:p>
          <a:p>
            <a:pPr>
              <a:lnSpc>
                <a:spcPct val="114999"/>
              </a:lnSpc>
            </a:pPr>
            <a:r>
              <a:rPr lang="nb-NO" dirty="0"/>
              <a:t>Kjøpe inn </a:t>
            </a:r>
            <a:r>
              <a:rPr lang="nb-NO" dirty="0" err="1"/>
              <a:t>gaffa</a:t>
            </a:r>
            <a:endParaRPr lang="nb-NO" dirty="0"/>
          </a:p>
          <a:p>
            <a:pPr>
              <a:lnSpc>
                <a:spcPct val="114999"/>
              </a:lnSpc>
            </a:pPr>
            <a:r>
              <a:rPr lang="nb-NO" dirty="0"/>
              <a:t>Rydde skapet i </a:t>
            </a:r>
            <a:r>
              <a:rPr lang="nb-NO" dirty="0" err="1"/>
              <a:t>dj</a:t>
            </a:r>
            <a:r>
              <a:rPr lang="nb-NO" dirty="0"/>
              <a:t> bua</a:t>
            </a:r>
          </a:p>
          <a:p>
            <a:pPr>
              <a:lnSpc>
                <a:spcPct val="114999"/>
              </a:lnSpc>
            </a:pPr>
            <a:r>
              <a:rPr lang="nb-NO" dirty="0"/>
              <a:t>Skrape </a:t>
            </a:r>
            <a:r>
              <a:rPr lang="nb-NO" dirty="0" err="1"/>
              <a:t>tyggis</a:t>
            </a:r>
            <a:r>
              <a:rPr lang="nb-NO" dirty="0"/>
              <a:t> av bordene (ikke veldig relevant)</a:t>
            </a:r>
          </a:p>
          <a:p>
            <a:pPr>
              <a:lnSpc>
                <a:spcPct val="114999"/>
              </a:lnSpc>
            </a:pPr>
            <a:r>
              <a:rPr lang="nb-NO" dirty="0"/>
              <a:t>Hente flaskepost i </a:t>
            </a:r>
            <a:r>
              <a:rPr lang="nb-NO" dirty="0" err="1"/>
              <a:t>ifi</a:t>
            </a:r>
            <a:r>
              <a:rPr lang="nb-NO" dirty="0"/>
              <a:t>-dammen</a:t>
            </a:r>
          </a:p>
          <a:p>
            <a:pPr>
              <a:lnSpc>
                <a:spcPct val="114999"/>
              </a:lnSpc>
            </a:pPr>
            <a:r>
              <a:rPr lang="nb-NO" dirty="0"/>
              <a:t>Gjøre deg kjent med det tekniske utstyret (still spørsmål i #teknisk på </a:t>
            </a:r>
            <a:r>
              <a:rPr lang="nb-NO" dirty="0" err="1"/>
              <a:t>slack</a:t>
            </a:r>
            <a:r>
              <a:rPr lang="nb-NO" dirty="0"/>
              <a:t>)</a:t>
            </a:r>
          </a:p>
          <a:p>
            <a:pPr>
              <a:lnSpc>
                <a:spcPct val="114999"/>
              </a:lnSpc>
            </a:pPr>
            <a:r>
              <a:rPr lang="nb-NO" dirty="0"/>
              <a:t>Sjekk alt utstyr i </a:t>
            </a:r>
            <a:r>
              <a:rPr lang="nb-NO" dirty="0" err="1"/>
              <a:t>escape</a:t>
            </a:r>
            <a:r>
              <a:rPr lang="nb-NO" dirty="0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 dirty="0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</a:t>
            </a:r>
            <a:r>
              <a:rPr lang="nb-NO" dirty="0" err="1"/>
              <a:t>arrsjef</a:t>
            </a:r>
            <a:r>
              <a:rPr lang="nb-NO" dirty="0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 dirty="0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Koordinere med innkjøp slik at det er nok varer til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 dirty="0"/>
              <a:t>Ha et styreverv i SPF</a:t>
            </a:r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 dirty="0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 dirty="0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 dirty="0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 dirty="0"/>
              <a:t>Lederansvar for DJ-gruppen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 dirty="0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 dirty="0"/>
              <a:t>Koordiner med innkjøp, utlån, </a:t>
            </a:r>
            <a:r>
              <a:rPr lang="nb-NO" dirty="0" err="1"/>
              <a:t>arrsjef</a:t>
            </a:r>
            <a:r>
              <a:rPr lang="nb-NO" dirty="0"/>
              <a:t> eller </a:t>
            </a:r>
            <a:r>
              <a:rPr lang="nb-NO" dirty="0" err="1"/>
              <a:t>arrmester</a:t>
            </a:r>
            <a:r>
              <a:rPr lang="nb-NO" dirty="0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 dirty="0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 dirty="0"/>
              <a:t>Hovedansvar for torsdagspub</a:t>
            </a:r>
          </a:p>
          <a:p>
            <a:pPr>
              <a:lnSpc>
                <a:spcPct val="114999"/>
              </a:lnSpc>
            </a:pPr>
            <a:r>
              <a:rPr lang="nb-NO" dirty="0"/>
              <a:t>Sørge for kommunikasjon mellom bargruppa og </a:t>
            </a:r>
            <a:r>
              <a:rPr lang="nb-NO" dirty="0" err="1"/>
              <a:t>arrgruppa</a:t>
            </a:r>
            <a:endParaRPr lang="nb-NO" dirty="0"/>
          </a:p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§6 b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 skal ha fra fem til ti personer, og ledes av kjellermogul med </a:t>
            </a:r>
            <a:r>
              <a:rPr lang="nb-NO" dirty="0">
                <a:solidFill>
                  <a:srgbClr val="FF0000"/>
                </a:solidFill>
              </a:rPr>
              <a:t>barsjef</a:t>
            </a:r>
            <a:r>
              <a:rPr lang="nb-NO" dirty="0"/>
              <a:t> som stedfortreder.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Kjellerstyret skal ha fra fem til ti personer, og ledes av kjellermogul med </a:t>
            </a:r>
            <a:r>
              <a:rPr lang="nb-NO" dirty="0">
                <a:solidFill>
                  <a:srgbClr val="92D050"/>
                </a:solidFill>
              </a:rPr>
              <a:t>kjellernestleder</a:t>
            </a:r>
            <a:r>
              <a:rPr lang="nb-NO" dirty="0"/>
              <a:t> som stedfortreder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96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§6 c - Endring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Faste verv i kjellerstyret er kjellermogul, barsjef og kasserer. Øvrige verv defineres av kjellerstyret før generalforsamling.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Faste verv i kjellerstyret er kjellermogul, </a:t>
            </a:r>
            <a:r>
              <a:rPr lang="nb-NO" dirty="0">
                <a:solidFill>
                  <a:srgbClr val="92D050"/>
                </a:solidFill>
              </a:rPr>
              <a:t>kjellernestleder, </a:t>
            </a:r>
            <a:r>
              <a:rPr lang="nb-NO" dirty="0"/>
              <a:t>barsjef og kasserer. Øvrige verv defineres av kjellerstyret før generalforsamling.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0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§11 a - Presisering </a:t>
            </a:r>
            <a:endParaRPr dirty="0"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Endre: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Foreningens medlemmer jf. §2 kan fremme mistillitsforslag mot styremedlemmer og andre tillitsvalgte som er valgt i henhold til §8.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b-N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Til: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Foreningens medlemmer jf. §2 kan fremme mistillitsforslag mot styremedlemmer og andre tillitsvalgte som er valgt i henhold til §8</a:t>
            </a:r>
            <a:r>
              <a:rPr lang="nb-NO" dirty="0">
                <a:solidFill>
                  <a:srgbClr val="92D050"/>
                </a:solidFill>
              </a:rPr>
              <a:t>, eller etterfylt etter §5 f) eller §6 e).</a:t>
            </a:r>
            <a:endParaRPr lang="nb-NO" i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4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 dirty="0"/>
              <a:t>Utdeling</a:t>
            </a:r>
            <a:r>
              <a:rPr lang="en-GB" sz="4400" dirty="0"/>
              <a:t> </a:t>
            </a:r>
            <a:r>
              <a:rPr lang="nb-NO" sz="4400" dirty="0"/>
              <a:t>av</a:t>
            </a:r>
            <a:r>
              <a:rPr lang="en-GB" sz="4400" dirty="0"/>
              <a:t> </a:t>
            </a:r>
            <a:r>
              <a:rPr lang="nb-NO" sz="4400" dirty="0"/>
              <a:t>utmerkelser</a:t>
            </a:r>
            <a:br>
              <a:rPr lang="nb-NO" sz="4400" dirty="0"/>
            </a:br>
            <a:r>
              <a:rPr lang="nb-NO" sz="1800" dirty="0"/>
              <a:t>(ved arkivar)</a:t>
            </a:r>
            <a:endParaRPr lang="nb-NO" sz="4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Eventuelt</a:t>
            </a:r>
            <a:endParaRPr lang="nb-NO" sz="4400" dirty="0"/>
          </a:p>
        </p:txBody>
      </p:sp>
    </p:spTree>
    <p:extLst>
      <p:ext uri="{BB962C8B-B14F-4D97-AF65-F5344CB8AC3E}">
        <p14:creationId xmlns:p14="http://schemas.microsoft.com/office/powerpoint/2010/main" val="62457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1077</Words>
  <Application>Microsoft Office PowerPoint</Application>
  <PresentationFormat>On-screen Show (16:9)</PresentationFormat>
  <Paragraphs>198</Paragraphs>
  <Slides>40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Roboto</vt:lpstr>
      <vt:lpstr>Slack-Lato</vt:lpstr>
      <vt:lpstr>Average</vt:lpstr>
      <vt:lpstr>Oswald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Leder</vt:lpstr>
      <vt:lpstr>Nestleder</vt:lpstr>
      <vt:lpstr>Økonomiansvarlig</vt:lpstr>
      <vt:lpstr>Rekrutteringsansvarlig</vt:lpstr>
      <vt:lpstr>Kjellerstyret</vt:lpstr>
      <vt:lpstr>Hva vil det si å være i kjellerstyret?</vt:lpstr>
      <vt:lpstr>Kjellernestleder</vt:lpstr>
      <vt:lpstr>Barsjef</vt:lpstr>
      <vt:lpstr>Kafésjef</vt:lpstr>
      <vt:lpstr>Kasserer</vt:lpstr>
      <vt:lpstr>Innkjøpsansvarlig</vt:lpstr>
      <vt:lpstr>Teknisk sjef</vt:lpstr>
      <vt:lpstr>Utlånsansvarlig</vt:lpstr>
      <vt:lpstr>DJ-sjef</vt:lpstr>
      <vt:lpstr>Arrangementskoordinator</vt:lpstr>
      <vt:lpstr>Forslag til vedtektsendringer</vt:lpstr>
      <vt:lpstr>§6 b - Endring </vt:lpstr>
      <vt:lpstr>§6 c - Endring </vt:lpstr>
      <vt:lpstr>§11 a - Presisering </vt:lpstr>
      <vt:lpstr>Utdeling av utmerkelser (ved arkivar)</vt:lpstr>
      <vt:lpstr>Eventuelt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dc:creator>Peter Petersen-Øverleir</dc:creator>
  <cp:lastModifiedBy>Peter Hjelle Petersen-Øverleir</cp:lastModifiedBy>
  <cp:revision>3</cp:revision>
  <dcterms:modified xsi:type="dcterms:W3CDTF">2023-05-03T13:12:57Z</dcterms:modified>
</cp:coreProperties>
</file>