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291" r:id="rId22"/>
    <p:sldId id="310" r:id="rId23"/>
    <p:sldId id="311" r:id="rId24"/>
    <p:sldId id="290" r:id="rId25"/>
    <p:sldId id="292" r:id="rId26"/>
    <p:sldId id="278" r:id="rId27"/>
    <p:sldId id="303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9" r:id="rId38"/>
    <p:sldId id="284" r:id="rId39"/>
    <p:sldId id="285" r:id="rId40"/>
  </p:sldIdLst>
  <p:sldSz cx="9144000" cy="5143500" type="screen16x9"/>
  <p:notesSz cx="6858000" cy="9144000"/>
  <p:embeddedFontLst>
    <p:embeddedFont>
      <p:font typeface="Average" panose="020B0604020202020204" charset="0"/>
      <p:regular r:id="rId42"/>
    </p:embeddedFont>
    <p:embeddedFont>
      <p:font typeface="Oswald" panose="00000500000000000000" pitchFamily="2" charset="0"/>
      <p:regular r:id="rId43"/>
      <p:bold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0DB81FFD-46BB-4773-814D-696ED4A3DF3C}"/>
    <pc:docChg chg="undo custSel delSld modSld sldOrd">
      <pc:chgData name="Peter Hjelle Petersen-Øverleir" userId="75e6a86c-2ff7-48bd-a545-c00c7cd58f36" providerId="ADAL" clId="{0DB81FFD-46BB-4773-814D-696ED4A3DF3C}" dt="2022-05-19T14:14:58.151" v="158" actId="2696"/>
      <pc:docMkLst>
        <pc:docMk/>
      </pc:docMkLst>
      <pc:sldChg chg="modSp mod">
        <pc:chgData name="Peter Hjelle Petersen-Øverleir" userId="75e6a86c-2ff7-48bd-a545-c00c7cd58f36" providerId="ADAL" clId="{0DB81FFD-46BB-4773-814D-696ED4A3DF3C}" dt="2022-05-19T13:51:58.700" v="6" actId="20577"/>
        <pc:sldMkLst>
          <pc:docMk/>
          <pc:sldMk cId="0" sldId="256"/>
        </pc:sldMkLst>
        <pc:spChg chg="mod">
          <ac:chgData name="Peter Hjelle Petersen-Øverleir" userId="75e6a86c-2ff7-48bd-a545-c00c7cd58f36" providerId="ADAL" clId="{0DB81FFD-46BB-4773-814D-696ED4A3DF3C}" dt="2022-05-19T13:51:58.700" v="6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3:54:05.143" v="67" actId="20577"/>
        <pc:sldMkLst>
          <pc:docMk/>
          <pc:sldMk cId="0" sldId="277"/>
        </pc:sldMkLst>
        <pc:spChg chg="mod">
          <ac:chgData name="Peter Hjelle Petersen-Øverleir" userId="75e6a86c-2ff7-48bd-a545-c00c7cd58f36" providerId="ADAL" clId="{0DB81FFD-46BB-4773-814D-696ED4A3DF3C}" dt="2022-05-19T13:54:05.143" v="67" actId="20577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2:49.249" v="122"/>
        <pc:sldMkLst>
          <pc:docMk/>
          <pc:sldMk cId="0" sldId="280"/>
        </pc:sldMkLst>
        <pc:spChg chg="mod">
          <ac:chgData name="Peter Hjelle Petersen-Øverleir" userId="75e6a86c-2ff7-48bd-a545-c00c7cd58f36" providerId="ADAL" clId="{0DB81FFD-46BB-4773-814D-696ED4A3DF3C}" dt="2022-05-19T14:12:44.021" v="121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2:49.249" v="122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3:18.057" v="130" actId="207"/>
        <pc:sldMkLst>
          <pc:docMk/>
          <pc:sldMk cId="0" sldId="281"/>
        </pc:sldMkLst>
        <pc:spChg chg="mod">
          <ac:chgData name="Peter Hjelle Petersen-Øverleir" userId="75e6a86c-2ff7-48bd-a545-c00c7cd58f36" providerId="ADAL" clId="{0DB81FFD-46BB-4773-814D-696ED4A3DF3C}" dt="2022-05-19T14:12:56.728" v="123"/>
          <ac:spMkLst>
            <pc:docMk/>
            <pc:sldMk cId="0" sldId="281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3:18.057" v="130" actId="207"/>
          <ac:spMkLst>
            <pc:docMk/>
            <pc:sldMk cId="0" sldId="281"/>
            <ac:spMk id="2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1:31.414" v="77" actId="20577"/>
        <pc:sldMkLst>
          <pc:docMk/>
          <pc:sldMk cId="3148004758" sldId="287"/>
        </pc:sldMkLst>
        <pc:spChg chg="mod">
          <ac:chgData name="Peter Hjelle Petersen-Øverleir" userId="75e6a86c-2ff7-48bd-a545-c00c7cd58f36" providerId="ADAL" clId="{0DB81FFD-46BB-4773-814D-696ED4A3DF3C}" dt="2022-05-19T13:56:54.365" v="76" actId="6549"/>
          <ac:spMkLst>
            <pc:docMk/>
            <pc:sldMk cId="3148004758" sldId="287"/>
            <ac:spMk id="2" creationId="{84968664-4C5F-42E5-959A-60A5325C2AF6}"/>
          </ac:spMkLst>
        </pc:spChg>
        <pc:spChg chg="mod">
          <ac:chgData name="Peter Hjelle Petersen-Øverleir" userId="75e6a86c-2ff7-48bd-a545-c00c7cd58f36" providerId="ADAL" clId="{0DB81FFD-46BB-4773-814D-696ED4A3DF3C}" dt="2022-05-19T14:11:31.414" v="77" actId="20577"/>
          <ac:spMkLst>
            <pc:docMk/>
            <pc:sldMk cId="3148004758" sldId="287"/>
            <ac:spMk id="3" creationId="{276B50EA-7AEF-4FCF-96F2-08E821C93DD1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1:41.849" v="87" actId="20577"/>
        <pc:sldMkLst>
          <pc:docMk/>
          <pc:sldMk cId="3067305477" sldId="289"/>
        </pc:sldMkLst>
        <pc:spChg chg="mod">
          <ac:chgData name="Peter Hjelle Petersen-Øverleir" userId="75e6a86c-2ff7-48bd-a545-c00c7cd58f36" providerId="ADAL" clId="{0DB81FFD-46BB-4773-814D-696ED4A3DF3C}" dt="2022-05-19T14:11:35.588" v="86" actId="20577"/>
          <ac:spMkLst>
            <pc:docMk/>
            <pc:sldMk cId="3067305477" sldId="289"/>
            <ac:spMk id="2" creationId="{A46583A3-5286-4391-9A18-68C19A0AFD7D}"/>
          </ac:spMkLst>
        </pc:spChg>
        <pc:spChg chg="mod">
          <ac:chgData name="Peter Hjelle Petersen-Øverleir" userId="75e6a86c-2ff7-48bd-a545-c00c7cd58f36" providerId="ADAL" clId="{0DB81FFD-46BB-4773-814D-696ED4A3DF3C}" dt="2022-05-19T14:11:41.849" v="87" actId="20577"/>
          <ac:spMkLst>
            <pc:docMk/>
            <pc:sldMk cId="3067305477" sldId="289"/>
            <ac:spMk id="3" creationId="{196A78A9-689C-4E35-9EEE-63E1E0A39D98}"/>
          </ac:spMkLst>
        </pc:spChg>
      </pc:sldChg>
      <pc:sldChg chg="modSp mod ord">
        <pc:chgData name="Peter Hjelle Petersen-Øverleir" userId="75e6a86c-2ff7-48bd-a545-c00c7cd58f36" providerId="ADAL" clId="{0DB81FFD-46BB-4773-814D-696ED4A3DF3C}" dt="2022-05-19T14:12:06.101" v="98"/>
        <pc:sldMkLst>
          <pc:docMk/>
          <pc:sldMk cId="2905854370" sldId="291"/>
        </pc:sldMkLst>
        <pc:spChg chg="mod">
          <ac:chgData name="Peter Hjelle Petersen-Øverleir" userId="75e6a86c-2ff7-48bd-a545-c00c7cd58f36" providerId="ADAL" clId="{0DB81FFD-46BB-4773-814D-696ED4A3DF3C}" dt="2022-05-19T14:12:01.653" v="95" actId="20577"/>
          <ac:spMkLst>
            <pc:docMk/>
            <pc:sldMk cId="2905854370" sldId="291"/>
            <ac:spMk id="2" creationId="{6E0FE82A-FE8A-4ACE-95F8-5FE505B3B000}"/>
          </ac:spMkLst>
        </pc:spChg>
        <pc:spChg chg="mod">
          <ac:chgData name="Peter Hjelle Petersen-Øverleir" userId="75e6a86c-2ff7-48bd-a545-c00c7cd58f36" providerId="ADAL" clId="{0DB81FFD-46BB-4773-814D-696ED4A3DF3C}" dt="2022-05-19T14:12:04.108" v="96" actId="20577"/>
          <ac:spMkLst>
            <pc:docMk/>
            <pc:sldMk cId="2905854370" sldId="291"/>
            <ac:spMk id="3" creationId="{9308ABA1-A29A-4E32-8F81-F9C37FF4AE5E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2:21.150" v="120" actId="5793"/>
        <pc:sldMkLst>
          <pc:docMk/>
          <pc:sldMk cId="2175780814" sldId="292"/>
        </pc:sldMkLst>
        <pc:spChg chg="mod">
          <ac:chgData name="Peter Hjelle Petersen-Øverleir" userId="75e6a86c-2ff7-48bd-a545-c00c7cd58f36" providerId="ADAL" clId="{0DB81FFD-46BB-4773-814D-696ED4A3DF3C}" dt="2022-05-19T14:12:15.198" v="115" actId="20577"/>
          <ac:spMkLst>
            <pc:docMk/>
            <pc:sldMk cId="2175780814" sldId="292"/>
            <ac:spMk id="2" creationId="{E381FFE6-337C-4C02-A597-E8336A5C5BBE}"/>
          </ac:spMkLst>
        </pc:spChg>
        <pc:spChg chg="mod">
          <ac:chgData name="Peter Hjelle Petersen-Øverleir" userId="75e6a86c-2ff7-48bd-a545-c00c7cd58f36" providerId="ADAL" clId="{0DB81FFD-46BB-4773-814D-696ED4A3DF3C}" dt="2022-05-19T14:12:21.150" v="120" actId="5793"/>
          <ac:spMkLst>
            <pc:docMk/>
            <pc:sldMk cId="2175780814" sldId="292"/>
            <ac:spMk id="3" creationId="{1DD3B372-FB37-4CB7-B41E-98942A82A645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4:47.688" v="156" actId="2710"/>
        <pc:sldMkLst>
          <pc:docMk/>
          <pc:sldMk cId="1481474307" sldId="304"/>
        </pc:sldMkLst>
        <pc:spChg chg="mod">
          <ac:chgData name="Peter Hjelle Petersen-Øverleir" userId="75e6a86c-2ff7-48bd-a545-c00c7cd58f36" providerId="ADAL" clId="{0DB81FFD-46BB-4773-814D-696ED4A3DF3C}" dt="2022-05-19T14:13:33.813" v="133"/>
          <ac:spMkLst>
            <pc:docMk/>
            <pc:sldMk cId="1481474307" sldId="304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4:47.688" v="156" actId="2710"/>
          <ac:spMkLst>
            <pc:docMk/>
            <pc:sldMk cId="1481474307" sldId="304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0DB81FFD-46BB-4773-814D-696ED4A3DF3C}" dt="2022-05-19T14:14:54.503" v="157" actId="2696"/>
        <pc:sldMkLst>
          <pc:docMk/>
          <pc:sldMk cId="2150983048" sldId="306"/>
        </pc:sldMkLst>
      </pc:sldChg>
      <pc:sldChg chg="del">
        <pc:chgData name="Peter Hjelle Petersen-Øverleir" userId="75e6a86c-2ff7-48bd-a545-c00c7cd58f36" providerId="ADAL" clId="{0DB81FFD-46BB-4773-814D-696ED4A3DF3C}" dt="2022-05-19T14:14:58.151" v="158" actId="2696"/>
        <pc:sldMkLst>
          <pc:docMk/>
          <pc:sldMk cId="1671298673" sldId="307"/>
        </pc:sldMkLst>
      </pc:sldChg>
      <pc:sldChg chg="del">
        <pc:chgData name="Peter Hjelle Petersen-Øverleir" userId="75e6a86c-2ff7-48bd-a545-c00c7cd58f36" providerId="ADAL" clId="{0DB81FFD-46BB-4773-814D-696ED4A3DF3C}" dt="2022-05-19T14:14:58.151" v="158" actId="2696"/>
        <pc:sldMkLst>
          <pc:docMk/>
          <pc:sldMk cId="1294784369" sldId="308"/>
        </pc:sldMkLst>
      </pc:sldChg>
      <pc:sldChg chg="modSp mod">
        <pc:chgData name="Peter Hjelle Petersen-Øverleir" userId="75e6a86c-2ff7-48bd-a545-c00c7cd58f36" providerId="ADAL" clId="{0DB81FFD-46BB-4773-814D-696ED4A3DF3C}" dt="2022-05-19T13:54:27.765" v="70"/>
        <pc:sldMkLst>
          <pc:docMk/>
          <pc:sldMk cId="3086758528" sldId="309"/>
        </pc:sldMkLst>
        <pc:spChg chg="mod">
          <ac:chgData name="Peter Hjelle Petersen-Øverleir" userId="75e6a86c-2ff7-48bd-a545-c00c7cd58f36" providerId="ADAL" clId="{0DB81FFD-46BB-4773-814D-696ED4A3DF3C}" dt="2022-05-19T13:54:27.765" v="70"/>
          <ac:spMkLst>
            <pc:docMk/>
            <pc:sldMk cId="3086758528" sldId="309"/>
            <ac:spMk id="179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32A95EAD-FD7F-4D64-A284-9F163689B806}"/>
    <pc:docChg chg="undo custSel addSld delSld modSld">
      <pc:chgData name="Peter Hjelle Petersen-Øverleir" userId="75e6a86c-2ff7-48bd-a545-c00c7cd58f36" providerId="ADAL" clId="{32A95EAD-FD7F-4D64-A284-9F163689B806}" dt="2022-11-29T15:43:44.686" v="328" actId="20577"/>
      <pc:docMkLst>
        <pc:docMk/>
      </pc:docMkLst>
      <pc:sldChg chg="modSp mod">
        <pc:chgData name="Peter Hjelle Petersen-Øverleir" userId="75e6a86c-2ff7-48bd-a545-c00c7cd58f36" providerId="ADAL" clId="{32A95EAD-FD7F-4D64-A284-9F163689B806}" dt="2022-11-29T15:43:44.686" v="328" actId="20577"/>
        <pc:sldMkLst>
          <pc:docMk/>
          <pc:sldMk cId="0" sldId="256"/>
        </pc:sldMkLst>
        <pc:spChg chg="mod">
          <ac:chgData name="Peter Hjelle Petersen-Øverleir" userId="75e6a86c-2ff7-48bd-a545-c00c7cd58f36" providerId="ADAL" clId="{32A95EAD-FD7F-4D64-A284-9F163689B806}" dt="2022-11-29T15:43:44.686" v="328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3:58:23.506" v="306" actId="2710"/>
        <pc:sldMkLst>
          <pc:docMk/>
          <pc:sldMk cId="0" sldId="277"/>
        </pc:sldMkLst>
        <pc:spChg chg="mod">
          <ac:chgData name="Peter Hjelle Petersen-Øverleir" userId="75e6a86c-2ff7-48bd-a545-c00c7cd58f36" providerId="ADAL" clId="{32A95EAD-FD7F-4D64-A284-9F163689B806}" dt="2022-11-29T13:58:23.506" v="306" actId="2710"/>
          <ac:spMkLst>
            <pc:docMk/>
            <pc:sldMk cId="0" sldId="277"/>
            <ac:spMk id="2" creationId="{100D2DAE-0B45-4D2D-90F0-270392E79813}"/>
          </ac:spMkLst>
        </pc:spChg>
        <pc:spChg chg="mod">
          <ac:chgData name="Peter Hjelle Petersen-Øverleir" userId="75e6a86c-2ff7-48bd-a545-c00c7cd58f36" providerId="ADAL" clId="{32A95EAD-FD7F-4D64-A284-9F163689B806}" dt="2022-11-29T13:58:18.395" v="305" actId="2710"/>
          <ac:spMkLst>
            <pc:docMk/>
            <pc:sldMk cId="0" sldId="277"/>
            <ac:spMk id="179" creationId="{00000000-0000-0000-0000-000000000000}"/>
          </ac:spMkLst>
        </pc:spChg>
      </pc:sldChg>
      <pc:sldChg chg="addSp delSp modSp mod modClrScheme chgLayout">
        <pc:chgData name="Peter Hjelle Petersen-Øverleir" userId="75e6a86c-2ff7-48bd-a545-c00c7cd58f36" providerId="ADAL" clId="{32A95EAD-FD7F-4D64-A284-9F163689B806}" dt="2022-11-29T10:14:22.312" v="282" actId="20577"/>
        <pc:sldMkLst>
          <pc:docMk/>
          <pc:sldMk cId="0" sldId="279"/>
        </pc:sldMkLst>
        <pc:spChg chg="add del mod ord">
          <ac:chgData name="Peter Hjelle Petersen-Øverleir" userId="75e6a86c-2ff7-48bd-a545-c00c7cd58f36" providerId="ADAL" clId="{32A95EAD-FD7F-4D64-A284-9F163689B806}" dt="2022-11-29T10:13:59.420" v="259" actId="700"/>
          <ac:spMkLst>
            <pc:docMk/>
            <pc:sldMk cId="0" sldId="279"/>
            <ac:spMk id="2" creationId="{A1C61D13-57B2-2FDA-6EE7-707227E13638}"/>
          </ac:spMkLst>
        </pc:spChg>
        <pc:spChg chg="mod ord">
          <ac:chgData name="Peter Hjelle Petersen-Øverleir" userId="75e6a86c-2ff7-48bd-a545-c00c7cd58f36" providerId="ADAL" clId="{32A95EAD-FD7F-4D64-A284-9F163689B806}" dt="2022-11-29T10:14:22.312" v="282" actId="20577"/>
          <ac:spMkLst>
            <pc:docMk/>
            <pc:sldMk cId="0" sldId="279"/>
            <ac:spMk id="190" creationId="{00000000-0000-0000-0000-000000000000}"/>
          </ac:spMkLst>
        </pc:spChg>
      </pc:sldChg>
      <pc:sldChg chg="del">
        <pc:chgData name="Peter Hjelle Petersen-Øverleir" userId="75e6a86c-2ff7-48bd-a545-c00c7cd58f36" providerId="ADAL" clId="{32A95EAD-FD7F-4D64-A284-9F163689B806}" dt="2022-11-29T10:14:27.609" v="283" actId="2696"/>
        <pc:sldMkLst>
          <pc:docMk/>
          <pc:sldMk cId="0" sldId="280"/>
        </pc:sldMkLst>
      </pc:sldChg>
      <pc:sldChg chg="del">
        <pc:chgData name="Peter Hjelle Petersen-Øverleir" userId="75e6a86c-2ff7-48bd-a545-c00c7cd58f36" providerId="ADAL" clId="{32A95EAD-FD7F-4D64-A284-9F163689B806}" dt="2022-11-29T10:14:30.017" v="284" actId="2696"/>
        <pc:sldMkLst>
          <pc:docMk/>
          <pc:sldMk cId="0" sldId="281"/>
        </pc:sldMkLst>
      </pc:sldChg>
      <pc:sldChg chg="modSp mod">
        <pc:chgData name="Peter Hjelle Petersen-Øverleir" userId="75e6a86c-2ff7-48bd-a545-c00c7cd58f36" providerId="ADAL" clId="{32A95EAD-FD7F-4D64-A284-9F163689B806}" dt="2022-11-29T13:54:10.658" v="304" actId="404"/>
        <pc:sldMkLst>
          <pc:docMk/>
          <pc:sldMk cId="2713644708" sldId="286"/>
        </pc:sldMkLst>
        <pc:spChg chg="mod">
          <ac:chgData name="Peter Hjelle Petersen-Øverleir" userId="75e6a86c-2ff7-48bd-a545-c00c7cd58f36" providerId="ADAL" clId="{32A95EAD-FD7F-4D64-A284-9F163689B806}" dt="2022-11-29T13:54:10.658" v="304" actId="404"/>
          <ac:spMkLst>
            <pc:docMk/>
            <pc:sldMk cId="2713644708" sldId="286"/>
            <ac:spMk id="11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0:12:02.280" v="184" actId="20577"/>
        <pc:sldMkLst>
          <pc:docMk/>
          <pc:sldMk cId="3148004758" sldId="287"/>
        </pc:sldMkLst>
        <pc:spChg chg="mod">
          <ac:chgData name="Peter Hjelle Petersen-Øverleir" userId="75e6a86c-2ff7-48bd-a545-c00c7cd58f36" providerId="ADAL" clId="{32A95EAD-FD7F-4D64-A284-9F163689B806}" dt="2022-11-29T10:12:02.280" v="184" actId="20577"/>
          <ac:spMkLst>
            <pc:docMk/>
            <pc:sldMk cId="3148004758" sldId="287"/>
            <ac:spMk id="2" creationId="{84968664-4C5F-42E5-959A-60A5325C2AF6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0:12:13.266" v="200" actId="20577"/>
        <pc:sldMkLst>
          <pc:docMk/>
          <pc:sldMk cId="3067305477" sldId="289"/>
        </pc:sldMkLst>
        <pc:spChg chg="mod">
          <ac:chgData name="Peter Hjelle Petersen-Øverleir" userId="75e6a86c-2ff7-48bd-a545-c00c7cd58f36" providerId="ADAL" clId="{32A95EAD-FD7F-4D64-A284-9F163689B806}" dt="2022-11-29T10:12:13.266" v="200" actId="20577"/>
          <ac:spMkLst>
            <pc:docMk/>
            <pc:sldMk cId="3067305477" sldId="289"/>
            <ac:spMk id="2" creationId="{A46583A3-5286-4391-9A18-68C19A0AFD7D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0:12:22.487" v="218" actId="20577"/>
        <pc:sldMkLst>
          <pc:docMk/>
          <pc:sldMk cId="2905854370" sldId="291"/>
        </pc:sldMkLst>
        <pc:spChg chg="mod">
          <ac:chgData name="Peter Hjelle Petersen-Øverleir" userId="75e6a86c-2ff7-48bd-a545-c00c7cd58f36" providerId="ADAL" clId="{32A95EAD-FD7F-4D64-A284-9F163689B806}" dt="2022-11-29T10:12:22.487" v="218" actId="20577"/>
          <ac:spMkLst>
            <pc:docMk/>
            <pc:sldMk cId="2905854370" sldId="291"/>
            <ac:spMk id="2" creationId="{6E0FE82A-FE8A-4ACE-95F8-5FE505B3B000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0:13:28.481" v="257" actId="20577"/>
        <pc:sldMkLst>
          <pc:docMk/>
          <pc:sldMk cId="2175780814" sldId="292"/>
        </pc:sldMkLst>
        <pc:spChg chg="mod">
          <ac:chgData name="Peter Hjelle Petersen-Øverleir" userId="75e6a86c-2ff7-48bd-a545-c00c7cd58f36" providerId="ADAL" clId="{32A95EAD-FD7F-4D64-A284-9F163689B806}" dt="2022-11-29T10:13:28.481" v="257" actId="20577"/>
          <ac:spMkLst>
            <pc:docMk/>
            <pc:sldMk cId="2175780814" sldId="292"/>
            <ac:spMk id="2" creationId="{E381FFE6-337C-4C02-A597-E8336A5C5BBE}"/>
          </ac:spMkLst>
        </pc:spChg>
      </pc:sldChg>
      <pc:sldChg chg="del">
        <pc:chgData name="Peter Hjelle Petersen-Øverleir" userId="75e6a86c-2ff7-48bd-a545-c00c7cd58f36" providerId="ADAL" clId="{32A95EAD-FD7F-4D64-A284-9F163689B806}" dt="2022-11-29T10:14:32.202" v="285" actId="2696"/>
        <pc:sldMkLst>
          <pc:docMk/>
          <pc:sldMk cId="1481474307" sldId="304"/>
        </pc:sldMkLst>
      </pc:sldChg>
      <pc:sldChg chg="modSp mod">
        <pc:chgData name="Peter Hjelle Petersen-Øverleir" userId="75e6a86c-2ff7-48bd-a545-c00c7cd58f36" providerId="ADAL" clId="{32A95EAD-FD7F-4D64-A284-9F163689B806}" dt="2022-11-29T10:11:39.106" v="172" actId="2710"/>
        <pc:sldMkLst>
          <pc:docMk/>
          <pc:sldMk cId="3086758528" sldId="309"/>
        </pc:sldMkLst>
        <pc:spChg chg="mod">
          <ac:chgData name="Peter Hjelle Petersen-Øverleir" userId="75e6a86c-2ff7-48bd-a545-c00c7cd58f36" providerId="ADAL" clId="{32A95EAD-FD7F-4D64-A284-9F163689B806}" dt="2022-11-29T10:11:39.106" v="172" actId="2710"/>
          <ac:spMkLst>
            <pc:docMk/>
            <pc:sldMk cId="3086758528" sldId="309"/>
            <ac:spMk id="179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32A95EAD-FD7F-4D64-A284-9F163689B806}" dt="2022-11-29T10:13:06.999" v="234" actId="20577"/>
        <pc:sldMkLst>
          <pc:docMk/>
          <pc:sldMk cId="3887250092" sldId="310"/>
        </pc:sldMkLst>
        <pc:spChg chg="mod">
          <ac:chgData name="Peter Hjelle Petersen-Øverleir" userId="75e6a86c-2ff7-48bd-a545-c00c7cd58f36" providerId="ADAL" clId="{32A95EAD-FD7F-4D64-A284-9F163689B806}" dt="2022-11-29T10:13:06.999" v="234" actId="20577"/>
          <ac:spMkLst>
            <pc:docMk/>
            <pc:sldMk cId="3887250092" sldId="310"/>
            <ac:spMk id="2" creationId="{6E0FE82A-FE8A-4ACE-95F8-5FE505B3B000}"/>
          </ac:spMkLst>
        </pc:spChg>
      </pc:sldChg>
      <pc:sldChg chg="modSp add mod">
        <pc:chgData name="Peter Hjelle Petersen-Øverleir" userId="75e6a86c-2ff7-48bd-a545-c00c7cd58f36" providerId="ADAL" clId="{32A95EAD-FD7F-4D64-A284-9F163689B806}" dt="2022-11-29T10:13:16.962" v="251" actId="20577"/>
        <pc:sldMkLst>
          <pc:docMk/>
          <pc:sldMk cId="2196280737" sldId="311"/>
        </pc:sldMkLst>
        <pc:spChg chg="mod">
          <ac:chgData name="Peter Hjelle Petersen-Øverleir" userId="75e6a86c-2ff7-48bd-a545-c00c7cd58f36" providerId="ADAL" clId="{32A95EAD-FD7F-4D64-A284-9F163689B806}" dt="2022-11-29T10:13:16.962" v="251" actId="20577"/>
          <ac:spMkLst>
            <pc:docMk/>
            <pc:sldMk cId="2196280737" sldId="311"/>
            <ac:spMk id="2" creationId="{6E0FE82A-FE8A-4ACE-95F8-5FE505B3B000}"/>
          </ac:spMkLst>
        </pc:spChg>
      </pc:sldChg>
    </pc:docChg>
  </pc:docChgLst>
  <pc:docChgLst>
    <pc:chgData name="Gjestebruker" userId="S::urn:spo:anon#a7866cdca8654b5e0a4bb4141d513f7a478f10b2ee880f1b25c03d84d36d322d::" providerId="AD" clId="Web-{BDE0C896-86BF-4D05-B3CA-9FF427C0BB6B}"/>
    <pc:docChg chg="addSld delSld modSld">
      <pc:chgData name="Gjestebruker" userId="S::urn:spo:anon#a7866cdca8654b5e0a4bb4141d513f7a478f10b2ee880f1b25c03d84d36d322d::" providerId="AD" clId="Web-{BDE0C896-86BF-4D05-B3CA-9FF427C0BB6B}" dt="2021-11-10T15:57:12.187" v="1859" actId="1076"/>
      <pc:docMkLst>
        <pc:docMk/>
      </pc:docMkLst>
      <pc:sldChg chg="modSp new">
        <pc:chgData name="Gjestebruker" userId="S::urn:spo:anon#a7866cdca8654b5e0a4bb4141d513f7a478f10b2ee880f1b25c03d84d36d322d::" providerId="AD" clId="Web-{BDE0C896-86BF-4D05-B3CA-9FF427C0BB6B}" dt="2021-11-10T15:41:00.579" v="1300" actId="20577"/>
        <pc:sldMkLst>
          <pc:docMk/>
          <pc:sldMk cId="3148004758" sldId="287"/>
        </pc:sldMkLst>
        <pc:spChg chg="mod">
          <ac:chgData name="Gjestebruker" userId="S::urn:spo:anon#a7866cdca8654b5e0a4bb4141d513f7a478f10b2ee880f1b25c03d84d36d322d::" providerId="AD" clId="Web-{BDE0C896-86BF-4D05-B3CA-9FF427C0BB6B}" dt="2021-11-10T15:18:50.730" v="676" actId="20577"/>
          <ac:spMkLst>
            <pc:docMk/>
            <pc:sldMk cId="3148004758" sldId="287"/>
            <ac:spMk id="2" creationId="{84968664-4C5F-42E5-959A-60A5325C2AF6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00.579" v="1300" actId="20577"/>
          <ac:spMkLst>
            <pc:docMk/>
            <pc:sldMk cId="3148004758" sldId="287"/>
            <ac:spMk id="3" creationId="{276B50EA-7AEF-4FCF-96F2-08E821C93DD1}"/>
          </ac:spMkLst>
        </pc:spChg>
      </pc:sldChg>
      <pc:sldChg chg="delSp modSp new">
        <pc:chgData name="Gjestebruker" userId="S::urn:spo:anon#a7866cdca8654b5e0a4bb4141d513f7a478f10b2ee880f1b25c03d84d36d322d::" providerId="AD" clId="Web-{BDE0C896-86BF-4D05-B3CA-9FF427C0BB6B}" dt="2021-11-10T15:09:09.115" v="130" actId="20577"/>
        <pc:sldMkLst>
          <pc:docMk/>
          <pc:sldMk cId="2057716477" sldId="288"/>
        </pc:sldMkLst>
        <pc:spChg chg="mod">
          <ac:chgData name="Gjestebruker" userId="S::urn:spo:anon#a7866cdca8654b5e0a4bb4141d513f7a478f10b2ee880f1b25c03d84d36d322d::" providerId="AD" clId="Web-{BDE0C896-86BF-4D05-B3CA-9FF427C0BB6B}" dt="2021-11-10T15:09:09.115" v="130" actId="20577"/>
          <ac:spMkLst>
            <pc:docMk/>
            <pc:sldMk cId="2057716477" sldId="288"/>
            <ac:spMk id="2" creationId="{E43C4244-87AF-47E5-BD4F-3748F079A354}"/>
          </ac:spMkLst>
        </pc:spChg>
        <pc:spChg chg="del mod">
          <ac:chgData name="Gjestebruker" userId="S::urn:spo:anon#a7866cdca8654b5e0a4bb4141d513f7a478f10b2ee880f1b25c03d84d36d322d::" providerId="AD" clId="Web-{BDE0C896-86BF-4D05-B3CA-9FF427C0BB6B}" dt="2021-11-10T15:05:34.477" v="4"/>
          <ac:spMkLst>
            <pc:docMk/>
            <pc:sldMk cId="2057716477" sldId="288"/>
            <ac:spMk id="3" creationId="{9FF9F9F8-CF44-4BF0-9A48-19A7C37BBF8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1:42.894" v="1302" actId="1076"/>
        <pc:sldMkLst>
          <pc:docMk/>
          <pc:sldMk cId="3067305477" sldId="289"/>
        </pc:sldMkLst>
        <pc:spChg chg="mod">
          <ac:chgData name="Gjestebruker" userId="S::urn:spo:anon#a7866cdca8654b5e0a4bb4141d513f7a478f10b2ee880f1b25c03d84d36d322d::" providerId="AD" clId="Web-{BDE0C896-86BF-4D05-B3CA-9FF427C0BB6B}" dt="2021-11-10T15:08:13.393" v="74" actId="20577"/>
          <ac:spMkLst>
            <pc:docMk/>
            <pc:sldMk cId="3067305477" sldId="289"/>
            <ac:spMk id="2" creationId="{A46583A3-5286-4391-9A18-68C19A0AFD7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42.894" v="1302" actId="1076"/>
          <ac:spMkLst>
            <pc:docMk/>
            <pc:sldMk cId="3067305477" sldId="289"/>
            <ac:spMk id="3" creationId="{196A78A9-689C-4E35-9EEE-63E1E0A39D9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7:12.152" v="1149" actId="20577"/>
        <pc:sldMkLst>
          <pc:docMk/>
          <pc:sldMk cId="794052908" sldId="290"/>
        </pc:sldMkLst>
        <pc:spChg chg="mod">
          <ac:chgData name="Gjestebruker" userId="S::urn:spo:anon#a7866cdca8654b5e0a4bb4141d513f7a478f10b2ee880f1b25c03d84d36d322d::" providerId="AD" clId="Web-{BDE0C896-86BF-4D05-B3CA-9FF427C0BB6B}" dt="2021-11-10T15:08:28.285" v="92" actId="20577"/>
          <ac:spMkLst>
            <pc:docMk/>
            <pc:sldMk cId="794052908" sldId="290"/>
            <ac:spMk id="2" creationId="{C40E3C94-B455-48AD-944E-9B84E259869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27:12.152" v="1149" actId="20577"/>
          <ac:spMkLst>
            <pc:docMk/>
            <pc:sldMk cId="794052908" sldId="290"/>
            <ac:spMk id="3" creationId="{A6D3E248-1491-40A5-963D-705958D3CD2B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2:04.036" v="1304" actId="1076"/>
        <pc:sldMkLst>
          <pc:docMk/>
          <pc:sldMk cId="2905854370" sldId="291"/>
        </pc:sldMkLst>
        <pc:spChg chg="mod">
          <ac:chgData name="Gjestebruker" userId="S::urn:spo:anon#a7866cdca8654b5e0a4bb4141d513f7a478f10b2ee880f1b25c03d84d36d322d::" providerId="AD" clId="Web-{BDE0C896-86BF-4D05-B3CA-9FF427C0BB6B}" dt="2021-11-10T15:08:33.097" v="102" actId="20577"/>
          <ac:spMkLst>
            <pc:docMk/>
            <pc:sldMk cId="2905854370" sldId="291"/>
            <ac:spMk id="2" creationId="{6E0FE82A-FE8A-4ACE-95F8-5FE505B3B00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04.036" v="1304" actId="1076"/>
          <ac:spMkLst>
            <pc:docMk/>
            <pc:sldMk cId="2905854370" sldId="291"/>
            <ac:spMk id="3" creationId="{9308ABA1-A29A-4E32-8F81-F9C37FF4AE5E}"/>
          </ac:spMkLst>
        </pc:spChg>
      </pc:sldChg>
      <pc:sldChg chg="new del">
        <pc:chgData name="Gjestebruker" userId="S::urn:spo:anon#a7866cdca8654b5e0a4bb4141d513f7a478f10b2ee880f1b25c03d84d36d322d::" providerId="AD" clId="Web-{BDE0C896-86BF-4D05-B3CA-9FF427C0BB6B}" dt="2021-11-10T15:08:38.410" v="104"/>
        <pc:sldMkLst>
          <pc:docMk/>
          <pc:sldMk cId="888146896" sldId="292"/>
        </pc:sldMkLst>
      </pc:sldChg>
      <pc:sldChg chg="modSp new">
        <pc:chgData name="Gjestebruker" userId="S::urn:spo:anon#a7866cdca8654b5e0a4bb4141d513f7a478f10b2ee880f1b25c03d84d36d322d::" providerId="AD" clId="Web-{BDE0C896-86BF-4D05-B3CA-9FF427C0BB6B}" dt="2021-11-10T15:42:39.351" v="1315" actId="20577"/>
        <pc:sldMkLst>
          <pc:docMk/>
          <pc:sldMk cId="2175780814" sldId="292"/>
        </pc:sldMkLst>
        <pc:spChg chg="mod">
          <ac:chgData name="Gjestebruker" userId="S::urn:spo:anon#a7866cdca8654b5e0a4bb4141d513f7a478f10b2ee880f1b25c03d84d36d322d::" providerId="AD" clId="Web-{BDE0C896-86BF-4D05-B3CA-9FF427C0BB6B}" dt="2021-11-10T15:09:42.617" v="135" actId="20577"/>
          <ac:spMkLst>
            <pc:docMk/>
            <pc:sldMk cId="2175780814" sldId="292"/>
            <ac:spMk id="2" creationId="{E381FFE6-337C-4C02-A597-E8336A5C5BB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39.351" v="1315" actId="20577"/>
          <ac:spMkLst>
            <pc:docMk/>
            <pc:sldMk cId="2175780814" sldId="292"/>
            <ac:spMk id="3" creationId="{1DD3B372-FB37-4CB7-B41E-98942A82A64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5:29.361" v="1428" actId="20577"/>
        <pc:sldMkLst>
          <pc:docMk/>
          <pc:sldMk cId="3472435525" sldId="293"/>
        </pc:sldMkLst>
        <pc:spChg chg="mod">
          <ac:chgData name="Gjestebruker" userId="S::urn:spo:anon#a7866cdca8654b5e0a4bb4141d513f7a478f10b2ee880f1b25c03d84d36d322d::" providerId="AD" clId="Web-{BDE0C896-86BF-4D05-B3CA-9FF427C0BB6B}" dt="2021-11-10T15:30:19.554" v="1179"/>
          <ac:spMkLst>
            <pc:docMk/>
            <pc:sldMk cId="3472435525" sldId="293"/>
            <ac:spMk id="2" creationId="{4B535DA4-12ED-49CF-9E12-36C41DD82E55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5:29.361" v="1428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7:17.962" v="1491" actId="20577"/>
        <pc:sldMkLst>
          <pc:docMk/>
          <pc:sldMk cId="2052741389" sldId="294"/>
        </pc:sldMkLst>
        <pc:spChg chg="mod">
          <ac:chgData name="Gjestebruker" userId="S::urn:spo:anon#a7866cdca8654b5e0a4bb4141d513f7a478f10b2ee880f1b25c03d84d36d322d::" providerId="AD" clId="Web-{BDE0C896-86BF-4D05-B3CA-9FF427C0BB6B}" dt="2021-11-10T15:10:38.918" v="158" actId="20577"/>
          <ac:spMkLst>
            <pc:docMk/>
            <pc:sldMk cId="2052741389" sldId="294"/>
            <ac:spMk id="2" creationId="{BF8DE96B-6840-4126-8279-D885301A376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7:17.962" v="1491" actId="20577"/>
          <ac:spMkLst>
            <pc:docMk/>
            <pc:sldMk cId="2052741389" sldId="294"/>
            <ac:spMk id="3" creationId="{51BA7FEC-1E2F-465C-9C74-8B5929754BFA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8:08.684" v="1534" actId="20577"/>
        <pc:sldMkLst>
          <pc:docMk/>
          <pc:sldMk cId="3738315346" sldId="295"/>
        </pc:sldMkLst>
        <pc:spChg chg="mod">
          <ac:chgData name="Gjestebruker" userId="S::urn:spo:anon#a7866cdca8654b5e0a4bb4141d513f7a478f10b2ee880f1b25c03d84d36d322d::" providerId="AD" clId="Web-{BDE0C896-86BF-4D05-B3CA-9FF427C0BB6B}" dt="2021-11-10T15:10:55.388" v="166" actId="20577"/>
          <ac:spMkLst>
            <pc:docMk/>
            <pc:sldMk cId="3738315346" sldId="295"/>
            <ac:spMk id="2" creationId="{C9EE77E9-57C9-4673-A0FB-E6F2F2FE7B8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8:08.684" v="1534" actId="20577"/>
          <ac:spMkLst>
            <pc:docMk/>
            <pc:sldMk cId="3738315346" sldId="295"/>
            <ac:spMk id="3" creationId="{13C465EB-3291-41D4-82D1-AB4C589B7390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7:12.187" v="1859" actId="1076"/>
        <pc:sldMkLst>
          <pc:docMk/>
          <pc:sldMk cId="1649385506" sldId="296"/>
        </pc:sldMkLst>
        <pc:spChg chg="mod">
          <ac:chgData name="Gjestebruker" userId="S::urn:spo:anon#a7866cdca8654b5e0a4bb4141d513f7a478f10b2ee880f1b25c03d84d36d322d::" providerId="AD" clId="Web-{BDE0C896-86BF-4D05-B3CA-9FF427C0BB6B}" dt="2021-11-10T15:11:23.702" v="179" actId="20577"/>
          <ac:spMkLst>
            <pc:docMk/>
            <pc:sldMk cId="1649385506" sldId="296"/>
            <ac:spMk id="2" creationId="{B4672B71-EFC4-489E-8B95-2E54C6B1081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7:12.187" v="1859" actId="1076"/>
          <ac:spMkLst>
            <pc:docMk/>
            <pc:sldMk cId="1649385506" sldId="296"/>
            <ac:spMk id="3" creationId="{2D43C0DE-A19D-4804-9137-7E4A4B93B1B2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9:35.689" v="1591" actId="20577"/>
        <pc:sldMkLst>
          <pc:docMk/>
          <pc:sldMk cId="1745298555" sldId="297"/>
        </pc:sldMkLst>
        <pc:spChg chg="mod">
          <ac:chgData name="Gjestebruker" userId="S::urn:spo:anon#a7866cdca8654b5e0a4bb4141d513f7a478f10b2ee880f1b25c03d84d36d322d::" providerId="AD" clId="Web-{BDE0C896-86BF-4D05-B3CA-9FF427C0BB6B}" dt="2021-11-10T15:11:33.390" v="191" actId="20577"/>
          <ac:spMkLst>
            <pc:docMk/>
            <pc:sldMk cId="1745298555" sldId="297"/>
            <ac:spMk id="2" creationId="{52761FFB-42F0-4EA5-B18A-F14C10884E3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9:35.689" v="1591" actId="20577"/>
          <ac:spMkLst>
            <pc:docMk/>
            <pc:sldMk cId="1745298555" sldId="297"/>
            <ac:spMk id="3" creationId="{E6E1DA44-8ACF-4AA6-A137-2B3352CFE27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0:37.474" v="1607" actId="20577"/>
        <pc:sldMkLst>
          <pc:docMk/>
          <pc:sldMk cId="1620576335" sldId="298"/>
        </pc:sldMkLst>
        <pc:spChg chg="mod">
          <ac:chgData name="Gjestebruker" userId="S::urn:spo:anon#a7866cdca8654b5e0a4bb4141d513f7a478f10b2ee880f1b25c03d84d36d322d::" providerId="AD" clId="Web-{BDE0C896-86BF-4D05-B3CA-9FF427C0BB6B}" dt="2021-11-10T15:11:47.125" v="212" actId="20577"/>
          <ac:spMkLst>
            <pc:docMk/>
            <pc:sldMk cId="1620576335" sldId="298"/>
            <ac:spMk id="2" creationId="{1396CE55-E954-44F8-A683-F219EEF46974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0:37.474" v="1607" actId="20577"/>
          <ac:spMkLst>
            <pc:docMk/>
            <pc:sldMk cId="1620576335" sldId="298"/>
            <ac:spMk id="3" creationId="{52B122C9-6373-48E7-B863-900D05B49939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2:52.077" v="1671" actId="20577"/>
        <pc:sldMkLst>
          <pc:docMk/>
          <pc:sldMk cId="1272612646" sldId="299"/>
        </pc:sldMkLst>
        <pc:spChg chg="mod">
          <ac:chgData name="Gjestebruker" userId="S::urn:spo:anon#a7866cdca8654b5e0a4bb4141d513f7a478f10b2ee880f1b25c03d84d36d322d::" providerId="AD" clId="Web-{BDE0C896-86BF-4D05-B3CA-9FF427C0BB6B}" dt="2021-11-10T15:11:57.938" v="226" actId="20577"/>
          <ac:spMkLst>
            <pc:docMk/>
            <pc:sldMk cId="1272612646" sldId="299"/>
            <ac:spMk id="2" creationId="{305379D4-9553-4F91-B522-ABC353E90F21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2:52.077" v="1671" actId="20577"/>
          <ac:spMkLst>
            <pc:docMk/>
            <pc:sldMk cId="1272612646" sldId="299"/>
            <ac:spMk id="3" creationId="{FD8B1F7B-ACF3-41D4-9384-8747931D45B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2:33.185" v="1657" actId="20577"/>
        <pc:sldMkLst>
          <pc:docMk/>
          <pc:sldMk cId="4272981795" sldId="300"/>
        </pc:sldMkLst>
        <pc:spChg chg="mod">
          <ac:chgData name="Gjestebruker" userId="S::urn:spo:anon#a7866cdca8654b5e0a4bb4141d513f7a478f10b2ee880f1b25c03d84d36d322d::" providerId="AD" clId="Web-{BDE0C896-86BF-4D05-B3CA-9FF427C0BB6B}" dt="2021-11-10T15:12:08.564" v="232" actId="20577"/>
          <ac:spMkLst>
            <pc:docMk/>
            <pc:sldMk cId="4272981795" sldId="300"/>
            <ac:spMk id="2" creationId="{D29A6DBF-386F-410D-B90A-8525165CCA12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2:33.185" v="1657" actId="20577"/>
          <ac:spMkLst>
            <pc:docMk/>
            <pc:sldMk cId="4272981795" sldId="300"/>
            <ac:spMk id="3" creationId="{23070024-90BB-4EE5-8AAE-B4BA47A3556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3:26.376" v="1686" actId="20577"/>
        <pc:sldMkLst>
          <pc:docMk/>
          <pc:sldMk cId="1460864720" sldId="301"/>
        </pc:sldMkLst>
        <pc:spChg chg="mod">
          <ac:chgData name="Gjestebruker" userId="S::urn:spo:anon#a7866cdca8654b5e0a4bb4141d513f7a478f10b2ee880f1b25c03d84d36d322d::" providerId="AD" clId="Web-{BDE0C896-86BF-4D05-B3CA-9FF427C0BB6B}" dt="2021-11-10T15:12:26.143" v="248" actId="20577"/>
          <ac:spMkLst>
            <pc:docMk/>
            <pc:sldMk cId="1460864720" sldId="301"/>
            <ac:spMk id="2" creationId="{37ED4EE4-56A5-48D8-9E31-001C33CFE1FA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3:26.376" v="1686" actId="20577"/>
          <ac:spMkLst>
            <pc:docMk/>
            <pc:sldMk cId="1460864720" sldId="301"/>
            <ac:spMk id="3" creationId="{F0399D48-606E-46BF-8E28-EA5E8419DB8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9:36.292" v="1223" actId="20577"/>
        <pc:sldMkLst>
          <pc:docMk/>
          <pc:sldMk cId="2540969315" sldId="302"/>
        </pc:sldMkLst>
        <pc:spChg chg="mod">
          <ac:chgData name="Gjestebruker" userId="S::urn:spo:anon#a7866cdca8654b5e0a4bb4141d513f7a478f10b2ee880f1b25c03d84d36d322d::" providerId="AD" clId="Web-{BDE0C896-86BF-4D05-B3CA-9FF427C0BB6B}" dt="2021-11-10T15:14:25.276" v="300" actId="20577"/>
          <ac:spMkLst>
            <pc:docMk/>
            <pc:sldMk cId="2540969315" sldId="302"/>
            <ac:spMk id="2" creationId="{D7ABAB5E-AFC0-4B8C-BEC7-5E02BC71F44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9:36.292" v="1223" actId="20577"/>
          <ac:spMkLst>
            <pc:docMk/>
            <pc:sldMk cId="2540969315" sldId="302"/>
            <ac:spMk id="3" creationId="{607D9802-3099-4460-BB6A-5B52CC2D2A8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3:14.181" v="1318" actId="20577"/>
        <pc:sldMkLst>
          <pc:docMk/>
          <pc:sldMk cId="3814697543" sldId="303"/>
        </pc:sldMkLst>
        <pc:spChg chg="mod">
          <ac:chgData name="Gjestebruker" userId="S::urn:spo:anon#a7866cdca8654b5e0a4bb4141d513f7a478f10b2ee880f1b25c03d84d36d322d::" providerId="AD" clId="Web-{BDE0C896-86BF-4D05-B3CA-9FF427C0BB6B}" dt="2021-11-10T15:15:18.873" v="327" actId="20577"/>
          <ac:spMkLst>
            <pc:docMk/>
            <pc:sldMk cId="3814697543" sldId="303"/>
            <ac:spMk id="2" creationId="{0F87AD55-CD18-412E-AA2F-30BB430B015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3:14.181" v="1318" actId="20577"/>
          <ac:spMkLst>
            <pc:docMk/>
            <pc:sldMk cId="3814697543" sldId="303"/>
            <ac:spMk id="3" creationId="{EFB0F7D0-8B7E-4BE3-AAB4-FA47BFC3A2E7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0:06.219" v="743" actId="20577"/>
        <pc:sldMkLst>
          <pc:docMk/>
          <pc:sldMk cId="56019883" sldId="305"/>
        </pc:sldMkLst>
        <pc:spChg chg="mod">
          <ac:chgData name="Gjestebruker" userId="S::urn:spo:anon#a7866cdca8654b5e0a4bb4141d513f7a478f10b2ee880f1b25c03d84d36d322d::" providerId="AD" clId="Web-{BDE0C896-86BF-4D05-B3CA-9FF427C0BB6B}" dt="2021-11-10T15:20:06.219" v="743" actId="20577"/>
          <ac:spMkLst>
            <pc:docMk/>
            <pc:sldMk cId="56019883" sldId="305"/>
            <ac:spMk id="2" creationId="{34A1844A-5DB1-4765-8C7B-1565AE07D230}"/>
          </ac:spMkLst>
        </pc:spChg>
      </pc:sldChg>
      <pc:sldChg chg="modSp">
        <pc:chgData name="Gjestebruker" userId="S::urn:spo:anon#a7866cdca8654b5e0a4bb4141d513f7a478f10b2ee880f1b25c03d84d36d322d::" providerId="AD" clId="Web-{BDE0C896-86BF-4D05-B3CA-9FF427C0BB6B}" dt="2021-11-10T15:38:35.632" v="1213" actId="1076"/>
        <pc:sldMkLst>
          <pc:docMk/>
          <pc:sldMk cId="3086758528" sldId="309"/>
        </pc:sldMkLst>
        <pc:spChg chg="mod">
          <ac:chgData name="Gjestebruker" userId="S::urn:spo:anon#a7866cdca8654b5e0a4bb4141d513f7a478f10b2ee880f1b25c03d84d36d322d::" providerId="AD" clId="Web-{BDE0C896-86BF-4D05-B3CA-9FF427C0BB6B}" dt="2021-11-10T15:38:35.632" v="1213" actId="1076"/>
          <ac:spMkLst>
            <pc:docMk/>
            <pc:sldMk cId="3086758528" sldId="309"/>
            <ac:spMk id="179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6D5344D0-F072-402D-9CCA-09F97173F4E8}"/>
    <pc:docChg chg="undo redo custSel addSld delSld modSld sldOrd">
      <pc:chgData name="Peter Hjelle Petersen-Øverleir" userId="75e6a86c-2ff7-48bd-a545-c00c7cd58f36" providerId="ADAL" clId="{6D5344D0-F072-402D-9CCA-09F97173F4E8}" dt="2021-11-10T15:32:56.052" v="418" actId="20577"/>
      <pc:docMkLst>
        <pc:docMk/>
      </pc:docMkLst>
      <pc:sldChg chg="add del">
        <pc:chgData name="Peter Hjelle Petersen-Øverleir" userId="75e6a86c-2ff7-48bd-a545-c00c7cd58f36" providerId="ADAL" clId="{6D5344D0-F072-402D-9CCA-09F97173F4E8}" dt="2021-11-10T15:00:36.643" v="24" actId="2696"/>
        <pc:sldMkLst>
          <pc:docMk/>
          <pc:sldMk cId="0" sldId="267"/>
        </pc:sldMkLst>
      </pc:sldChg>
      <pc:sldChg chg="del">
        <pc:chgData name="Peter Hjelle Petersen-Øverleir" userId="75e6a86c-2ff7-48bd-a545-c00c7cd58f36" providerId="ADAL" clId="{6D5344D0-F072-402D-9CCA-09F97173F4E8}" dt="2021-11-10T14:58:59.174" v="0" actId="2696"/>
        <pc:sldMkLst>
          <pc:docMk/>
          <pc:sldMk cId="0" sldId="268"/>
        </pc:sldMkLst>
      </pc:sldChg>
      <pc:sldChg chg="modSp mod">
        <pc:chgData name="Peter Hjelle Petersen-Øverleir" userId="75e6a86c-2ff7-48bd-a545-c00c7cd58f36" providerId="ADAL" clId="{6D5344D0-F072-402D-9CCA-09F97173F4E8}" dt="2021-11-10T14:59:08.036" v="1" actId="255"/>
        <pc:sldMkLst>
          <pc:docMk/>
          <pc:sldMk cId="0" sldId="275"/>
        </pc:sldMkLst>
        <pc:spChg chg="mod">
          <ac:chgData name="Peter Hjelle Petersen-Øverleir" userId="75e6a86c-2ff7-48bd-a545-c00c7cd58f36" providerId="ADAL" clId="{6D5344D0-F072-402D-9CCA-09F97173F4E8}" dt="2021-11-10T14:59:08.036" v="1" actId="255"/>
          <ac:spMkLst>
            <pc:docMk/>
            <pc:sldMk cId="0" sldId="275"/>
            <ac:spMk id="168" creationId="{00000000-0000-0000-0000-000000000000}"/>
          </ac:spMkLst>
        </pc:spChg>
      </pc:sldChg>
      <pc:sldChg chg="addSp modSp mod modClrScheme chgLayout">
        <pc:chgData name="Peter Hjelle Petersen-Øverleir" userId="75e6a86c-2ff7-48bd-a545-c00c7cd58f36" providerId="ADAL" clId="{6D5344D0-F072-402D-9CCA-09F97173F4E8}" dt="2021-11-10T15:32:56.052" v="418" actId="20577"/>
        <pc:sldMkLst>
          <pc:docMk/>
          <pc:sldMk cId="0" sldId="277"/>
        </pc:sldMkLst>
        <pc:spChg chg="add 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2" creationId="{100D2DAE-0B45-4D2D-90F0-270392E79813}"/>
          </ac:spMkLst>
        </pc:spChg>
        <pc:spChg chg="mod ord">
          <ac:chgData name="Peter Hjelle Petersen-Øverleir" userId="75e6a86c-2ff7-48bd-a545-c00c7cd58f36" providerId="ADAL" clId="{6D5344D0-F072-402D-9CCA-09F97173F4E8}" dt="2021-11-10T15:32:56.052" v="418" actId="20577"/>
          <ac:spMkLst>
            <pc:docMk/>
            <pc:sldMk cId="0" sldId="277"/>
            <ac:spMk id="178" creationId="{00000000-0000-0000-0000-000000000000}"/>
          </ac:spMkLst>
        </pc:spChg>
        <pc:spChg chg="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179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4.202" v="230"/>
        <pc:sldMkLst>
          <pc:docMk/>
          <pc:sldMk cId="0" sldId="278"/>
        </pc:sldMkLst>
      </pc:sldChg>
      <pc:sldChg chg="modSp mod">
        <pc:chgData name="Peter Hjelle Petersen-Øverleir" userId="75e6a86c-2ff7-48bd-a545-c00c7cd58f36" providerId="ADAL" clId="{6D5344D0-F072-402D-9CCA-09F97173F4E8}" dt="2021-11-10T15:17:50.216" v="103" actId="20577"/>
        <pc:sldMkLst>
          <pc:docMk/>
          <pc:sldMk cId="0" sldId="280"/>
        </pc:sldMkLst>
        <pc:spChg chg="mod">
          <ac:chgData name="Peter Hjelle Petersen-Øverleir" userId="75e6a86c-2ff7-48bd-a545-c00c7cd58f36" providerId="ADAL" clId="{6D5344D0-F072-402D-9CCA-09F97173F4E8}" dt="2021-11-10T15:17:30.580" v="90" actId="20577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7:50.216" v="103" actId="20577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6D5344D0-F072-402D-9CCA-09F97173F4E8}" dt="2021-11-10T15:19:12.781" v="154" actId="207"/>
        <pc:sldMkLst>
          <pc:docMk/>
          <pc:sldMk cId="0" sldId="281"/>
        </pc:sldMkLst>
        <pc:spChg chg="mod">
          <ac:chgData name="Peter Hjelle Petersen-Øverleir" userId="75e6a86c-2ff7-48bd-a545-c00c7cd58f36" providerId="ADAL" clId="{6D5344D0-F072-402D-9CCA-09F97173F4E8}" dt="2021-11-10T15:18:37.586" v="142" actId="20577"/>
          <ac:spMkLst>
            <pc:docMk/>
            <pc:sldMk cId="0" sldId="281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12.781" v="154" actId="207"/>
          <ac:spMkLst>
            <pc:docMk/>
            <pc:sldMk cId="0" sldId="281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4:28.982" v="226" actId="2696"/>
        <pc:sldMkLst>
          <pc:docMk/>
          <pc:sldMk cId="0" sldId="282"/>
        </pc:sldMkLst>
      </pc:sldChg>
      <pc:sldChg chg="del">
        <pc:chgData name="Peter Hjelle Petersen-Øverleir" userId="75e6a86c-2ff7-48bd-a545-c00c7cd58f36" providerId="ADAL" clId="{6D5344D0-F072-402D-9CCA-09F97173F4E8}" dt="2021-11-10T15:24:31.772" v="227" actId="2696"/>
        <pc:sldMkLst>
          <pc:docMk/>
          <pc:sldMk cId="0" sldId="283"/>
        </pc:sldMkLst>
      </pc:sldChg>
      <pc:sldChg chg="modSp add mod">
        <pc:chgData name="Peter Hjelle Petersen-Øverleir" userId="75e6a86c-2ff7-48bd-a545-c00c7cd58f36" providerId="ADAL" clId="{6D5344D0-F072-402D-9CCA-09F97173F4E8}" dt="2021-11-10T14:59:43.292" v="6" actId="20577"/>
        <pc:sldMkLst>
          <pc:docMk/>
          <pc:sldMk cId="2713644708" sldId="286"/>
        </pc:sldMkLst>
        <pc:spChg chg="mod">
          <ac:chgData name="Peter Hjelle Petersen-Øverleir" userId="75e6a86c-2ff7-48bd-a545-c00c7cd58f36" providerId="ADAL" clId="{6D5344D0-F072-402D-9CCA-09F97173F4E8}" dt="2021-11-10T14:59:43.292" v="6" actId="20577"/>
          <ac:spMkLst>
            <pc:docMk/>
            <pc:sldMk cId="2713644708" sldId="286"/>
            <ac:spMk id="113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9.742" v="234"/>
        <pc:sldMkLst>
          <pc:docMk/>
          <pc:sldMk cId="3148004758" sldId="287"/>
        </pc:sldMkLst>
      </pc:sldChg>
      <pc:sldChg chg="ord">
        <pc:chgData name="Peter Hjelle Petersen-Øverleir" userId="75e6a86c-2ff7-48bd-a545-c00c7cd58f36" providerId="ADAL" clId="{6D5344D0-F072-402D-9CCA-09F97173F4E8}" dt="2021-11-10T15:28:42.136" v="238"/>
        <pc:sldMkLst>
          <pc:docMk/>
          <pc:sldMk cId="2057716477" sldId="288"/>
        </pc:sldMkLst>
      </pc:sldChg>
      <pc:sldChg chg="modSp mod">
        <pc:chgData name="Peter Hjelle Petersen-Øverleir" userId="75e6a86c-2ff7-48bd-a545-c00c7cd58f36" providerId="ADAL" clId="{6D5344D0-F072-402D-9CCA-09F97173F4E8}" dt="2021-11-10T15:30:15.068" v="301" actId="20577"/>
        <pc:sldMkLst>
          <pc:docMk/>
          <pc:sldMk cId="3472435525" sldId="293"/>
        </pc:sldMkLst>
        <pc:spChg chg="mod">
          <ac:chgData name="Peter Hjelle Petersen-Øverleir" userId="75e6a86c-2ff7-48bd-a545-c00c7cd58f36" providerId="ADAL" clId="{6D5344D0-F072-402D-9CCA-09F97173F4E8}" dt="2021-11-10T15:30:15.068" v="301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23.728" v="236"/>
        <pc:sldMkLst>
          <pc:docMk/>
          <pc:sldMk cId="3814697543" sldId="303"/>
        </pc:sldMkLst>
      </pc:sldChg>
      <pc:sldChg chg="modSp add mod">
        <pc:chgData name="Peter Hjelle Petersen-Øverleir" userId="75e6a86c-2ff7-48bd-a545-c00c7cd58f36" providerId="ADAL" clId="{6D5344D0-F072-402D-9CCA-09F97173F4E8}" dt="2021-11-10T15:19:59.564" v="165" actId="20577"/>
        <pc:sldMkLst>
          <pc:docMk/>
          <pc:sldMk cId="1481474307" sldId="304"/>
        </pc:sldMkLst>
        <pc:spChg chg="mod">
          <ac:chgData name="Peter Hjelle Petersen-Øverleir" userId="75e6a86c-2ff7-48bd-a545-c00c7cd58f36" providerId="ADAL" clId="{6D5344D0-F072-402D-9CCA-09F97173F4E8}" dt="2021-11-10T15:19:26.340" v="157" actId="20577"/>
          <ac:spMkLst>
            <pc:docMk/>
            <pc:sldMk cId="1481474307" sldId="304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59.564" v="165" actId="20577"/>
          <ac:spMkLst>
            <pc:docMk/>
            <pc:sldMk cId="1481474307" sldId="304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6:09.044" v="228" actId="2696"/>
        <pc:sldMkLst>
          <pc:docMk/>
          <pc:sldMk cId="56019883" sldId="305"/>
        </pc:sldMkLst>
      </pc:sldChg>
      <pc:sldChg chg="modSp add mod">
        <pc:chgData name="Peter Hjelle Petersen-Øverleir" userId="75e6a86c-2ff7-48bd-a545-c00c7cd58f36" providerId="ADAL" clId="{6D5344D0-F072-402D-9CCA-09F97173F4E8}" dt="2021-11-10T15:22:08.408" v="192" actId="207"/>
        <pc:sldMkLst>
          <pc:docMk/>
          <pc:sldMk cId="2150983048" sldId="306"/>
        </pc:sldMkLst>
        <pc:spChg chg="mod">
          <ac:chgData name="Peter Hjelle Petersen-Øverleir" userId="75e6a86c-2ff7-48bd-a545-c00c7cd58f36" providerId="ADAL" clId="{6D5344D0-F072-402D-9CCA-09F97173F4E8}" dt="2021-11-10T15:20:30.713" v="173" actId="20577"/>
          <ac:spMkLst>
            <pc:docMk/>
            <pc:sldMk cId="2150983048" sldId="306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08.408" v="192" actId="207"/>
          <ac:spMkLst>
            <pc:docMk/>
            <pc:sldMk cId="2150983048" sldId="306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2:46.959" v="201" actId="6549"/>
        <pc:sldMkLst>
          <pc:docMk/>
          <pc:sldMk cId="1671298673" sldId="307"/>
        </pc:sldMkLst>
        <pc:spChg chg="mod">
          <ac:chgData name="Peter Hjelle Petersen-Øverleir" userId="75e6a86c-2ff7-48bd-a545-c00c7cd58f36" providerId="ADAL" clId="{6D5344D0-F072-402D-9CCA-09F97173F4E8}" dt="2021-11-10T15:22:26.369" v="195" actId="20577"/>
          <ac:spMkLst>
            <pc:docMk/>
            <pc:sldMk cId="1671298673" sldId="307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46.959" v="201" actId="6549"/>
          <ac:spMkLst>
            <pc:docMk/>
            <pc:sldMk cId="1671298673" sldId="307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4:13.097" v="225" actId="20577"/>
        <pc:sldMkLst>
          <pc:docMk/>
          <pc:sldMk cId="1294784369" sldId="308"/>
        </pc:sldMkLst>
        <pc:spChg chg="mod">
          <ac:chgData name="Peter Hjelle Petersen-Øverleir" userId="75e6a86c-2ff7-48bd-a545-c00c7cd58f36" providerId="ADAL" clId="{6D5344D0-F072-402D-9CCA-09F97173F4E8}" dt="2021-11-10T15:22:59.692" v="204" actId="20577"/>
          <ac:spMkLst>
            <pc:docMk/>
            <pc:sldMk cId="1294784369" sldId="308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4:13.097" v="225" actId="20577"/>
          <ac:spMkLst>
            <pc:docMk/>
            <pc:sldMk cId="1294784369" sldId="308"/>
            <ac:spMk id="202" creationId="{00000000-0000-0000-0000-000000000000}"/>
          </ac:spMkLst>
        </pc:spChg>
      </pc:sldChg>
      <pc:sldChg chg="add">
        <pc:chgData name="Peter Hjelle Petersen-Øverleir" userId="75e6a86c-2ff7-48bd-a545-c00c7cd58f36" providerId="ADAL" clId="{6D5344D0-F072-402D-9CCA-09F97173F4E8}" dt="2021-11-10T15:31:03.829" v="330" actId="2890"/>
        <pc:sldMkLst>
          <pc:docMk/>
          <pc:sldMk cId="3086758528" sldId="309"/>
        </pc:sldMkLst>
      </pc:sldChg>
      <pc:sldChg chg="modSp add del mod ord">
        <pc:chgData name="Peter Hjelle Petersen-Øverleir" userId="75e6a86c-2ff7-48bd-a545-c00c7cd58f36" providerId="ADAL" clId="{6D5344D0-F072-402D-9CCA-09F97173F4E8}" dt="2021-11-10T15:30:50.068" v="329" actId="2696"/>
        <pc:sldMkLst>
          <pc:docMk/>
          <pc:sldMk cId="3795063506" sldId="309"/>
        </pc:sldMkLst>
        <pc:spChg chg="mod">
          <ac:chgData name="Peter Hjelle Petersen-Øverleir" userId="75e6a86c-2ff7-48bd-a545-c00c7cd58f36" providerId="ADAL" clId="{6D5344D0-F072-402D-9CCA-09F97173F4E8}" dt="2021-11-10T15:30:45.690" v="328" actId="20577"/>
          <ac:spMkLst>
            <pc:docMk/>
            <pc:sldMk cId="3795063506" sldId="309"/>
            <ac:spMk id="184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7F680326-D90B-4589-BB7E-ECA3FFDF8DF7}"/>
    <pc:docChg chg="custSel delSld modSld">
      <pc:chgData name="Peter Hjelle Petersen-Øverleir" userId="75e6a86c-2ff7-48bd-a545-c00c7cd58f36" providerId="ADAL" clId="{7F680326-D90B-4589-BB7E-ECA3FFDF8DF7}" dt="2021-11-09T20:59:29.325" v="202" actId="790"/>
      <pc:docMkLst>
        <pc:docMk/>
      </pc:docMkLst>
      <pc:sldChg chg="modSp mod">
        <pc:chgData name="Peter Hjelle Petersen-Øverleir" userId="75e6a86c-2ff7-48bd-a545-c00c7cd58f36" providerId="ADAL" clId="{7F680326-D90B-4589-BB7E-ECA3FFDF8DF7}" dt="2021-11-09T20:54:36.459" v="130" actId="790"/>
        <pc:sldMkLst>
          <pc:docMk/>
          <pc:sldMk cId="0" sldId="256"/>
        </pc:sldMkLst>
        <pc:spChg chg="mod">
          <ac:chgData name="Peter Hjelle Petersen-Øverleir" userId="75e6a86c-2ff7-48bd-a545-c00c7cd58f36" providerId="ADAL" clId="{7F680326-D90B-4589-BB7E-ECA3FFDF8DF7}" dt="2021-11-09T20:54:36.443" v="129" actId="790"/>
          <ac:spMkLst>
            <pc:docMk/>
            <pc:sldMk cId="0" sldId="256"/>
            <ac:spMk id="61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4:36.459" v="130" actId="79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0.339" v="131" actId="790"/>
        <pc:sldMkLst>
          <pc:docMk/>
          <pc:sldMk cId="0" sldId="257"/>
        </pc:sldMkLst>
        <pc:spChg chg="mod">
          <ac:chgData name="Peter Hjelle Petersen-Øverleir" userId="75e6a86c-2ff7-48bd-a545-c00c7cd58f36" providerId="ADAL" clId="{7F680326-D90B-4589-BB7E-ECA3FFDF8DF7}" dt="2021-11-09T20:54:40.339" v="131" actId="790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2.093" v="134" actId="790"/>
        <pc:sldMkLst>
          <pc:docMk/>
          <pc:sldMk cId="0" sldId="258"/>
        </pc:sldMkLst>
        <pc:spChg chg="mod">
          <ac:chgData name="Peter Hjelle Petersen-Øverleir" userId="75e6a86c-2ff7-48bd-a545-c00c7cd58f36" providerId="ADAL" clId="{7F680326-D90B-4589-BB7E-ECA3FFDF8DF7}" dt="2021-11-09T20:54:42.093" v="134" actId="790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4.049" v="136" actId="790"/>
        <pc:sldMkLst>
          <pc:docMk/>
          <pc:sldMk cId="0" sldId="259"/>
        </pc:sldMkLst>
        <pc:spChg chg="mod">
          <ac:chgData name="Peter Hjelle Petersen-Øverleir" userId="75e6a86c-2ff7-48bd-a545-c00c7cd58f36" providerId="ADAL" clId="{7F680326-D90B-4589-BB7E-ECA3FFDF8DF7}" dt="2021-11-09T20:54:44.049" v="136" actId="790"/>
          <ac:spMkLst>
            <pc:docMk/>
            <pc:sldMk cId="0" sldId="259"/>
            <ac:spMk id="7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6.825" v="139" actId="790"/>
        <pc:sldMkLst>
          <pc:docMk/>
          <pc:sldMk cId="0" sldId="260"/>
        </pc:sldMkLst>
        <pc:spChg chg="mod">
          <ac:chgData name="Peter Hjelle Petersen-Øverleir" userId="75e6a86c-2ff7-48bd-a545-c00c7cd58f36" providerId="ADAL" clId="{7F680326-D90B-4589-BB7E-ECA3FFDF8DF7}" dt="2021-11-09T20:54:46.825" v="139" actId="790"/>
          <ac:spMkLst>
            <pc:docMk/>
            <pc:sldMk cId="0" sldId="260"/>
            <ac:spMk id="8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9.577" v="142" actId="790"/>
        <pc:sldMkLst>
          <pc:docMk/>
          <pc:sldMk cId="0" sldId="261"/>
        </pc:sldMkLst>
        <pc:spChg chg="mod">
          <ac:chgData name="Peter Hjelle Petersen-Øverleir" userId="75e6a86c-2ff7-48bd-a545-c00c7cd58f36" providerId="ADAL" clId="{7F680326-D90B-4589-BB7E-ECA3FFDF8DF7}" dt="2021-11-09T20:54:49.577" v="142" actId="790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2.999" v="145" actId="790"/>
        <pc:sldMkLst>
          <pc:docMk/>
          <pc:sldMk cId="0" sldId="262"/>
        </pc:sldMkLst>
        <pc:spChg chg="mod">
          <ac:chgData name="Peter Hjelle Petersen-Øverleir" userId="75e6a86c-2ff7-48bd-a545-c00c7cd58f36" providerId="ADAL" clId="{7F680326-D90B-4589-BB7E-ECA3FFDF8DF7}" dt="2021-11-09T20:54:52.999" v="145" actId="790"/>
          <ac:spMkLst>
            <pc:docMk/>
            <pc:sldMk cId="0" sldId="262"/>
            <ac:spMk id="9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4.304" v="148" actId="790"/>
        <pc:sldMkLst>
          <pc:docMk/>
          <pc:sldMk cId="0" sldId="263"/>
        </pc:sldMkLst>
        <pc:spChg chg="mod">
          <ac:chgData name="Peter Hjelle Petersen-Øverleir" userId="75e6a86c-2ff7-48bd-a545-c00c7cd58f36" providerId="ADAL" clId="{7F680326-D90B-4589-BB7E-ECA3FFDF8DF7}" dt="2021-11-09T20:54:54.304" v="148" actId="790"/>
          <ac:spMkLst>
            <pc:docMk/>
            <pc:sldMk cId="0" sldId="263"/>
            <ac:spMk id="9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5.421" v="149" actId="790"/>
        <pc:sldMkLst>
          <pc:docMk/>
          <pc:sldMk cId="0" sldId="264"/>
        </pc:sldMkLst>
        <pc:spChg chg="mod">
          <ac:chgData name="Peter Hjelle Petersen-Øverleir" userId="75e6a86c-2ff7-48bd-a545-c00c7cd58f36" providerId="ADAL" clId="{7F680326-D90B-4589-BB7E-ECA3FFDF8DF7}" dt="2021-11-09T20:54:55.421" v="149" actId="790"/>
          <ac:spMkLst>
            <pc:docMk/>
            <pc:sldMk cId="0" sldId="264"/>
            <ac:spMk id="1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6.475" v="152" actId="790"/>
        <pc:sldMkLst>
          <pc:docMk/>
          <pc:sldMk cId="0" sldId="265"/>
        </pc:sldMkLst>
        <pc:spChg chg="mod">
          <ac:chgData name="Peter Hjelle Petersen-Øverleir" userId="75e6a86c-2ff7-48bd-a545-c00c7cd58f36" providerId="ADAL" clId="{7F680326-D90B-4589-BB7E-ECA3FFDF8DF7}" dt="2021-11-09T20:54:56.475" v="152" actId="790"/>
          <ac:spMkLst>
            <pc:docMk/>
            <pc:sldMk cId="0" sldId="265"/>
            <ac:spMk id="10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8.434" v="155" actId="790"/>
        <pc:sldMkLst>
          <pc:docMk/>
          <pc:sldMk cId="0" sldId="266"/>
        </pc:sldMkLst>
        <pc:spChg chg="mod">
          <ac:chgData name="Peter Hjelle Petersen-Øverleir" userId="75e6a86c-2ff7-48bd-a545-c00c7cd58f36" providerId="ADAL" clId="{7F680326-D90B-4589-BB7E-ECA3FFDF8DF7}" dt="2021-11-09T20:54:58.434" v="155" actId="790"/>
          <ac:spMkLst>
            <pc:docMk/>
            <pc:sldMk cId="0" sldId="266"/>
            <ac:spMk id="11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5:01.121" v="162" actId="790"/>
        <pc:sldMkLst>
          <pc:docMk/>
          <pc:sldMk cId="0" sldId="268"/>
        </pc:sldMkLst>
        <pc:spChg chg="mod">
          <ac:chgData name="Peter Hjelle Petersen-Øverleir" userId="75e6a86c-2ff7-48bd-a545-c00c7cd58f36" providerId="ADAL" clId="{7F680326-D90B-4589-BB7E-ECA3FFDF8DF7}" dt="2021-11-09T20:54:58.469" v="156" actId="790"/>
          <ac:spMkLst>
            <pc:docMk/>
            <pc:sldMk cId="0" sldId="268"/>
            <ac:spMk id="12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5:01.121" v="162" actId="790"/>
          <ac:spMkLst>
            <pc:docMk/>
            <pc:sldMk cId="0" sldId="268"/>
            <ac:spMk id="125" creationId="{00000000-0000-0000-0000-000000000000}"/>
          </ac:spMkLst>
        </pc:spChg>
      </pc:sldChg>
      <pc:sldChg chg="del modCm">
        <pc:chgData name="Peter Hjelle Petersen-Øverleir" userId="75e6a86c-2ff7-48bd-a545-c00c7cd58f36" providerId="ADAL" clId="{7F680326-D90B-4589-BB7E-ECA3FFDF8DF7}" dt="2021-11-09T20:57:17.597" v="163" actId="2696"/>
        <pc:sldMkLst>
          <pc:docMk/>
          <pc:sldMk cId="0" sldId="269"/>
        </pc:sldMkLst>
      </pc:sldChg>
      <pc:sldChg chg="del">
        <pc:chgData name="Peter Hjelle Petersen-Øverleir" userId="75e6a86c-2ff7-48bd-a545-c00c7cd58f36" providerId="ADAL" clId="{7F680326-D90B-4589-BB7E-ECA3FFDF8DF7}" dt="2021-11-09T20:57:20.450" v="164" actId="2696"/>
        <pc:sldMkLst>
          <pc:docMk/>
          <pc:sldMk cId="0" sldId="270"/>
        </pc:sldMkLst>
      </pc:sldChg>
      <pc:sldChg chg="del">
        <pc:chgData name="Peter Hjelle Petersen-Øverleir" userId="75e6a86c-2ff7-48bd-a545-c00c7cd58f36" providerId="ADAL" clId="{7F680326-D90B-4589-BB7E-ECA3FFDF8DF7}" dt="2021-11-09T20:57:23.372" v="165" actId="2696"/>
        <pc:sldMkLst>
          <pc:docMk/>
          <pc:sldMk cId="0" sldId="271"/>
        </pc:sldMkLst>
      </pc:sldChg>
      <pc:sldChg chg="del">
        <pc:chgData name="Peter Hjelle Petersen-Øverleir" userId="75e6a86c-2ff7-48bd-a545-c00c7cd58f36" providerId="ADAL" clId="{7F680326-D90B-4589-BB7E-ECA3FFDF8DF7}" dt="2021-11-09T20:57:25.413" v="166" actId="2696"/>
        <pc:sldMkLst>
          <pc:docMk/>
          <pc:sldMk cId="0" sldId="272"/>
        </pc:sldMkLst>
      </pc:sldChg>
      <pc:sldChg chg="del">
        <pc:chgData name="Peter Hjelle Petersen-Øverleir" userId="75e6a86c-2ff7-48bd-a545-c00c7cd58f36" providerId="ADAL" clId="{7F680326-D90B-4589-BB7E-ECA3FFDF8DF7}" dt="2021-11-09T20:57:27.413" v="167" actId="2696"/>
        <pc:sldMkLst>
          <pc:docMk/>
          <pc:sldMk cId="0" sldId="273"/>
        </pc:sldMkLst>
      </pc:sldChg>
      <pc:sldChg chg="del">
        <pc:chgData name="Peter Hjelle Petersen-Øverleir" userId="75e6a86c-2ff7-48bd-a545-c00c7cd58f36" providerId="ADAL" clId="{7F680326-D90B-4589-BB7E-ECA3FFDF8DF7}" dt="2021-11-09T20:57:30.503" v="168" actId="2696"/>
        <pc:sldMkLst>
          <pc:docMk/>
          <pc:sldMk cId="0" sldId="274"/>
        </pc:sldMkLst>
      </pc:sldChg>
      <pc:sldChg chg="modSp mod">
        <pc:chgData name="Peter Hjelle Petersen-Øverleir" userId="75e6a86c-2ff7-48bd-a545-c00c7cd58f36" providerId="ADAL" clId="{7F680326-D90B-4589-BB7E-ECA3FFDF8DF7}" dt="2021-11-09T20:59:19.894" v="195" actId="313"/>
        <pc:sldMkLst>
          <pc:docMk/>
          <pc:sldMk cId="0" sldId="275"/>
        </pc:sldMkLst>
        <pc:spChg chg="mod">
          <ac:chgData name="Peter Hjelle Petersen-Øverleir" userId="75e6a86c-2ff7-48bd-a545-c00c7cd58f36" providerId="ADAL" clId="{7F680326-D90B-4589-BB7E-ECA3FFDF8DF7}" dt="2021-11-09T20:59:19.894" v="195" actId="313"/>
          <ac:spMkLst>
            <pc:docMk/>
            <pc:sldMk cId="0" sldId="275"/>
            <ac:spMk id="168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3.460" v="196" actId="790"/>
        <pc:sldMkLst>
          <pc:docMk/>
          <pc:sldMk cId="0" sldId="276"/>
        </pc:sldMkLst>
        <pc:spChg chg="mod">
          <ac:chgData name="Peter Hjelle Petersen-Øverleir" userId="75e6a86c-2ff7-48bd-a545-c00c7cd58f36" providerId="ADAL" clId="{7F680326-D90B-4589-BB7E-ECA3FFDF8DF7}" dt="2021-11-09T20:59:23.460" v="196" actId="790"/>
          <ac:spMkLst>
            <pc:docMk/>
            <pc:sldMk cId="0" sldId="276"/>
            <ac:spMk id="17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9.325" v="202" actId="790"/>
        <pc:sldMkLst>
          <pc:docMk/>
          <pc:sldMk cId="0" sldId="277"/>
        </pc:sldMkLst>
        <pc:spChg chg="mod">
          <ac:chgData name="Peter Hjelle Petersen-Øverleir" userId="75e6a86c-2ff7-48bd-a545-c00c7cd58f36" providerId="ADAL" clId="{7F680326-D90B-4589-BB7E-ECA3FFDF8DF7}" dt="2021-11-09T20:59:23.499" v="197" actId="790"/>
          <ac:spMkLst>
            <pc:docMk/>
            <pc:sldMk cId="0" sldId="277"/>
            <ac:spMk id="178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9:29.325" v="202" actId="790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8.816" v="179" actId="790"/>
        <pc:sldMkLst>
          <pc:docMk/>
          <pc:sldMk cId="0" sldId="278"/>
        </pc:sldMkLst>
        <pc:spChg chg="mod">
          <ac:chgData name="Peter Hjelle Petersen-Øverleir" userId="75e6a86c-2ff7-48bd-a545-c00c7cd58f36" providerId="ADAL" clId="{7F680326-D90B-4589-BB7E-ECA3FFDF8DF7}" dt="2021-11-09T20:57:42.271" v="169" actId="790"/>
          <ac:spMkLst>
            <pc:docMk/>
            <pc:sldMk cId="0" sldId="278"/>
            <ac:spMk id="18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48.816" v="179" actId="790"/>
          <ac:spMkLst>
            <pc:docMk/>
            <pc:sldMk cId="0" sldId="278"/>
            <ac:spMk id="185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9.903" v="182" actId="790"/>
        <pc:sldMkLst>
          <pc:docMk/>
          <pc:sldMk cId="0" sldId="279"/>
        </pc:sldMkLst>
        <pc:spChg chg="mod">
          <ac:chgData name="Peter Hjelle Petersen-Øverleir" userId="75e6a86c-2ff7-48bd-a545-c00c7cd58f36" providerId="ADAL" clId="{7F680326-D90B-4589-BB7E-ECA3FFDF8DF7}" dt="2021-11-09T20:57:49.903" v="182" actId="790"/>
          <ac:spMkLst>
            <pc:docMk/>
            <pc:sldMk cId="0" sldId="279"/>
            <ac:spMk id="190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56.771" v="193" actId="790"/>
        <pc:sldMkLst>
          <pc:docMk/>
          <pc:sldMk cId="0" sldId="280"/>
        </pc:sldMkLst>
        <pc:spChg chg="mod">
          <ac:chgData name="Peter Hjelle Petersen-Øverleir" userId="75e6a86c-2ff7-48bd-a545-c00c7cd58f36" providerId="ADAL" clId="{7F680326-D90B-4589-BB7E-ECA3FFDF8DF7}" dt="2021-11-09T20:57:51.805" v="185" actId="790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56.771" v="193" actId="790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4.685" v="126" actId="790"/>
        <pc:sldMkLst>
          <pc:docMk/>
          <pc:sldMk cId="0" sldId="284"/>
        </pc:sldMkLst>
        <pc:spChg chg="mod">
          <ac:chgData name="Peter Hjelle Petersen-Øverleir" userId="75e6a86c-2ff7-48bd-a545-c00c7cd58f36" providerId="ADAL" clId="{7F680326-D90B-4589-BB7E-ECA3FFDF8DF7}" dt="2021-11-09T20:54:24.685" v="126" actId="790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9.364" v="128" actId="790"/>
        <pc:sldMkLst>
          <pc:docMk/>
          <pc:sldMk cId="0" sldId="285"/>
        </pc:sldMkLst>
        <pc:spChg chg="mod">
          <ac:chgData name="Peter Hjelle Petersen-Øverleir" userId="75e6a86c-2ff7-48bd-a545-c00c7cd58f36" providerId="ADAL" clId="{7F680326-D90B-4589-BB7E-ECA3FFDF8DF7}" dt="2021-11-09T20:54:29.364" v="128" actId="790"/>
          <ac:spMkLst>
            <pc:docMk/>
            <pc:sldMk cId="0" sldId="285"/>
            <ac:spMk id="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Høsten</a:t>
            </a:r>
            <a:r>
              <a:rPr lang="en-GB" dirty="0"/>
              <a:t> 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(29. November 2022)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DAGSORDEN: gf.cyb.no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200" dirty="0"/>
              <a:t>Økonomiansvarlig orienterer om 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 dirty="0">
                <a:solidFill>
                  <a:schemeClr val="tx1"/>
                </a:solidFill>
              </a:rPr>
              <a:t>Hovedstyret</a:t>
            </a: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Kjellermogul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Internansvarlig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Promoteringssjef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 err="1">
                <a:solidFill>
                  <a:schemeClr val="tx1"/>
                </a:solidFill>
              </a:rPr>
              <a:t>X</a:t>
            </a:r>
            <a:r>
              <a:rPr lang="nb-NO" dirty="0">
                <a:solidFill>
                  <a:schemeClr val="tx1"/>
                </a:solidFill>
              </a:rPr>
              <a:t>-sjef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dirty="0" err="1">
                <a:solidFill>
                  <a:schemeClr val="tx1"/>
                </a:solidFill>
              </a:rPr>
              <a:t>Kjellerstyret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Kasserer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Teknisk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DJ-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Kjellermogul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Økonomiansvarlig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Arrangementssjef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Internansvarlig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Promoteringssjef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Rekrutteringsansvarlig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 err="1"/>
              <a:t>X</a:t>
            </a:r>
            <a:r>
              <a:rPr lang="nb-NO" dirty="0"/>
              <a:t>-sjef</a:t>
            </a:r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Gjøre deg kjent med og følge de Etiske retningslinjer for foreningsstyremedlemmer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Kjellermogul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Økonomiansvarlig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Arrangementssjef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585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725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Promoteringssjef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28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Rekrutteringsansvarlig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/>
              <a:t>Gå gjennom skjemaet for nye interne og kontakt de interesserte, eller send de videre til gruppeledere</a:t>
            </a:r>
          </a:p>
          <a:p>
            <a:pPr>
              <a:lnSpc>
                <a:spcPct val="150000"/>
              </a:lnSpc>
            </a:pPr>
            <a:r>
              <a:rPr lang="nb-NO"/>
              <a:t>Stå på stand på foreningsdagene</a:t>
            </a:r>
          </a:p>
          <a:p>
            <a:pPr>
              <a:lnSpc>
                <a:spcPct val="150000"/>
              </a:lnSpc>
            </a:pPr>
            <a:r>
              <a:rPr lang="nb-NO"/>
              <a:t>Følg opp nye interne i oppstartsfasen</a:t>
            </a:r>
          </a:p>
          <a:p>
            <a:pPr>
              <a:lnSpc>
                <a:spcPct val="150000"/>
              </a:lnSpc>
            </a:pPr>
            <a:r>
              <a:rPr lang="nb-NO"/>
              <a:t>Videreformidle internsaker blant nye interne til internansvarlig</a:t>
            </a:r>
          </a:p>
          <a:p>
            <a:pPr>
              <a:lnSpc>
                <a:spcPct val="150000"/>
              </a:lnSpc>
            </a:pPr>
            <a:r>
              <a:rPr lang="nb-NO"/>
              <a:t>Koordiner med PR-sjef for å lage rekrutteringsplakater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1FFE6-337C-4C02-A597-E8336A5C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X</a:t>
            </a:r>
            <a:r>
              <a:rPr lang="nb-NO" dirty="0"/>
              <a:t>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D3B372-FB37-4CB7-B41E-98942A82A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578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Teknisk</a:t>
            </a:r>
            <a:r>
              <a:rPr lang="en-GB"/>
              <a:t> 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DJ-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Arrangementskoordinator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Gjøre deg kjent med og følge de Etiske retningslinjer for foreningsstyremedlemmer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/>
              <a:t>Delta på ledermøter med leder, nestleder og mogul </a:t>
            </a:r>
          </a:p>
          <a:p>
            <a:pPr>
              <a:lnSpc>
                <a:spcPct val="114999"/>
              </a:lnSpc>
            </a:pPr>
            <a:r>
              <a:rPr lang="nb-NO"/>
              <a:t>Sende søknad for bruk av Escape (</a:t>
            </a:r>
            <a:r>
              <a:rPr lang="nb-NO" err="1"/>
              <a:t>m.m</a:t>
            </a:r>
            <a:r>
              <a:rPr lang="nb-NO"/>
              <a:t>) til eiendomsavdelingen</a:t>
            </a:r>
          </a:p>
          <a:p>
            <a:pPr>
              <a:lnSpc>
                <a:spcPct val="114999"/>
              </a:lnSpc>
            </a:pPr>
            <a:r>
              <a:rPr lang="nb-NO"/>
              <a:t>Ventilasjonsanlegget i Escape</a:t>
            </a:r>
          </a:p>
          <a:p>
            <a:pPr>
              <a:lnSpc>
                <a:spcPct val="114999"/>
              </a:lnSpc>
            </a:pPr>
            <a:r>
              <a:rPr lang="nb-NO"/>
              <a:t>Avlaste kjellermogul om du selv har kapasitet/ 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/>
              <a:t>Følge opp de andre KS medlemmene og rapportere til mogul</a:t>
            </a:r>
          </a:p>
          <a:p>
            <a:pPr>
              <a:lnSpc>
                <a:spcPct val="114999"/>
              </a:lnSpc>
            </a:pPr>
            <a:r>
              <a:rPr lang="nb-NO"/>
              <a:t>Sørge for at bar-skjortene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/>
              <a:t>Ha SM opplæring og godkjenne nye </a:t>
            </a:r>
            <a:r>
              <a:rPr lang="nb-NO" err="1"/>
              <a:t>SMer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/>
              <a:t>Ha KM opplæring og godkjenne nye </a:t>
            </a:r>
            <a:r>
              <a:rPr lang="nb-NO" err="1"/>
              <a:t>KMer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/>
              <a:t>Melde KM-er på kafékurs</a:t>
            </a:r>
          </a:p>
          <a:p>
            <a:pPr>
              <a:lnSpc>
                <a:spcPct val="114999"/>
              </a:lnSpc>
            </a:pPr>
            <a:r>
              <a:rPr lang="nb-NO"/>
              <a:t>Gjøre innkjøp av og ta imot </a:t>
            </a:r>
            <a:r>
              <a:rPr lang="nb-NO" err="1"/>
              <a:t>kafévarer</a:t>
            </a:r>
          </a:p>
          <a:p>
            <a:pPr>
              <a:lnSpc>
                <a:spcPct val="114999"/>
              </a:lnSpc>
            </a:pPr>
            <a:r>
              <a:rPr lang="nb-NO"/>
              <a:t>Rydde kaféhyllene i DJ-bua</a:t>
            </a:r>
          </a:p>
          <a:p>
            <a:pPr>
              <a:lnSpc>
                <a:spcPct val="114999"/>
              </a:lnSpc>
            </a:pPr>
            <a:r>
              <a:rPr lang="nb-NO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Økonomiansvarlig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863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nb-NO"/>
          </a:p>
          <a:p>
            <a:pPr>
              <a:lnSpc>
                <a:spcPct val="150000"/>
              </a:lnSpc>
            </a:pPr>
            <a:r>
              <a:rPr lang="nb-NO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/>
              <a:t>Ansvaret for at kassa funker</a:t>
            </a:r>
          </a:p>
          <a:p>
            <a:pPr>
              <a:lnSpc>
                <a:spcPct val="150000"/>
              </a:lnSpc>
            </a:pPr>
            <a:r>
              <a:rPr lang="nb-NO"/>
              <a:t>Lære opp nye funker til kassa (kan også gjøres av innkjøpsansvarlig)</a:t>
            </a:r>
          </a:p>
          <a:p>
            <a:pPr>
              <a:lnSpc>
                <a:spcPct val="150000"/>
              </a:lnSpc>
            </a:pPr>
            <a:r>
              <a:rPr lang="nb-NO"/>
              <a:t>Hjelpe til å betale regninger sammen med økogruppa</a:t>
            </a:r>
          </a:p>
          <a:p>
            <a:pPr>
              <a:lnSpc>
                <a:spcPct val="150000"/>
              </a:lnSpc>
            </a:pPr>
            <a:r>
              <a:rPr lang="nb-NO"/>
              <a:t>Være med på å lage budsjett</a:t>
            </a:r>
          </a:p>
          <a:p>
            <a:pPr>
              <a:lnSpc>
                <a:spcPct val="150000"/>
              </a:lnSpc>
            </a:pPr>
            <a:r>
              <a:rPr lang="nb-NO"/>
              <a:t>Føre regnskap</a:t>
            </a:r>
          </a:p>
          <a:p>
            <a:pPr>
              <a:lnSpc>
                <a:spcPct val="150000"/>
              </a:lnSpc>
            </a:pPr>
            <a:r>
              <a:rPr lang="nb-NO"/>
              <a:t>Med på å delegere oppgaver til økogruppa</a:t>
            </a:r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/>
              <a:t>Kjøpe inn varer til bar – ha innsikt i vareutvalget</a:t>
            </a:r>
          </a:p>
          <a:p>
            <a:pPr>
              <a:lnSpc>
                <a:spcPct val="114999"/>
              </a:lnSpc>
            </a:pPr>
            <a:r>
              <a:rPr lang="nb-NO"/>
              <a:t>Delta på </a:t>
            </a:r>
            <a:r>
              <a:rPr lang="nb-NO" err="1"/>
              <a:t>vecturamesse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Hovedansvar for videreutviklingen av Escape sitt varesortiment</a:t>
            </a:r>
          </a:p>
          <a:p>
            <a:pPr>
              <a:lnSpc>
                <a:spcPct val="114999"/>
              </a:lnSpc>
            </a:pPr>
            <a:r>
              <a:rPr lang="nb-NO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/>
              <a:t>Legge inn nye varer på in.cyb.no og holde barmeny.cyb.no oppdatert</a:t>
            </a:r>
          </a:p>
          <a:p>
            <a:pPr>
              <a:lnSpc>
                <a:spcPct val="114999"/>
              </a:lnSpc>
            </a:pPr>
            <a:r>
              <a:rPr lang="nb-NO"/>
              <a:t>Være kontaktperson for leverandører</a:t>
            </a:r>
          </a:p>
          <a:p>
            <a:pPr>
              <a:lnSpc>
                <a:spcPct val="114999"/>
              </a:lnSpc>
            </a:pPr>
            <a:r>
              <a:rPr lang="nb-NO"/>
              <a:t>Holde </a:t>
            </a:r>
            <a:r>
              <a:rPr lang="nb-NO" err="1"/>
              <a:t>cyb</a:t>
            </a:r>
            <a:r>
              <a:rPr lang="nb-NO"/>
              <a:t> sin kontaktinformasjon hos leverandører oppdatert</a:t>
            </a:r>
          </a:p>
          <a:p>
            <a:pPr>
              <a:lnSpc>
                <a:spcPct val="114999"/>
              </a:lnSpc>
            </a:pPr>
            <a:r>
              <a:rPr lang="nb-NO"/>
              <a:t>Sørge for at noen tar imot varer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Kontakte eiendomsavdelingen eller relevant reparatør hvis noe i </a:t>
            </a:r>
            <a:r>
              <a:rPr lang="nb-NO" err="1"/>
              <a:t>escape</a:t>
            </a:r>
            <a:r>
              <a:rPr lang="nb-NO"/>
              <a:t> er ødelagt (</a:t>
            </a:r>
            <a:r>
              <a:rPr lang="nb-NO" err="1"/>
              <a:t>f.eks</a:t>
            </a:r>
            <a:r>
              <a:rPr lang="nb-NO"/>
              <a:t> tappeanlegg)</a:t>
            </a:r>
          </a:p>
          <a:p>
            <a:pPr>
              <a:lnSpc>
                <a:spcPct val="114999"/>
              </a:lnSpc>
            </a:pPr>
            <a:r>
              <a:rPr lang="nb-NO"/>
              <a:t>Kjøpe inn </a:t>
            </a:r>
            <a:r>
              <a:rPr lang="nb-NO" err="1"/>
              <a:t>gaffa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Rydde skapet i </a:t>
            </a:r>
            <a:r>
              <a:rPr lang="nb-NO" err="1"/>
              <a:t>dj</a:t>
            </a:r>
            <a:r>
              <a:rPr lang="nb-NO"/>
              <a:t> bua</a:t>
            </a:r>
          </a:p>
          <a:p>
            <a:pPr>
              <a:lnSpc>
                <a:spcPct val="114999"/>
              </a:lnSpc>
            </a:pPr>
            <a:r>
              <a:rPr lang="nb-NO"/>
              <a:t>Skrape </a:t>
            </a:r>
            <a:r>
              <a:rPr lang="nb-NO" err="1"/>
              <a:t>tyggis</a:t>
            </a:r>
            <a:r>
              <a:rPr lang="nb-NO"/>
              <a:t> av bordene</a:t>
            </a:r>
          </a:p>
          <a:p>
            <a:pPr>
              <a:lnSpc>
                <a:spcPct val="114999"/>
              </a:lnSpc>
            </a:pPr>
            <a:r>
              <a:rPr lang="nb-NO"/>
              <a:t>Hente flaskepost i </a:t>
            </a:r>
            <a:r>
              <a:rPr lang="nb-NO" err="1"/>
              <a:t>ifi</a:t>
            </a:r>
            <a:r>
              <a:rPr lang="nb-NO"/>
              <a:t>-dammen</a:t>
            </a:r>
          </a:p>
          <a:p>
            <a:pPr>
              <a:lnSpc>
                <a:spcPct val="114999"/>
              </a:lnSpc>
            </a:pPr>
            <a:r>
              <a:rPr lang="nb-NO"/>
              <a:t>Gjøre deg kjent med det tekniske utstyret (still spørsmål i #teknisk på </a:t>
            </a:r>
            <a:r>
              <a:rPr lang="nb-NO" err="1"/>
              <a:t>slack</a:t>
            </a:r>
            <a:r>
              <a:rPr lang="nb-NO"/>
              <a:t>)</a:t>
            </a:r>
          </a:p>
          <a:p>
            <a:pPr>
              <a:lnSpc>
                <a:spcPct val="114999"/>
              </a:lnSpc>
            </a:pPr>
            <a:r>
              <a:rPr lang="nb-NO"/>
              <a:t>Sjekk alt utstyr i </a:t>
            </a:r>
            <a:r>
              <a:rPr lang="nb-NO" err="1"/>
              <a:t>escape</a:t>
            </a:r>
            <a:r>
              <a:rPr lang="nb-NO"/>
              <a:t> (lys, bord, etc.) for feil eller mangler i blant</a:t>
            </a:r>
          </a:p>
          <a:p>
            <a:pPr>
              <a:lnSpc>
                <a:spcPct val="114999"/>
              </a:lnSpc>
            </a:pPr>
            <a:r>
              <a:rPr lang="nb-NO"/>
              <a:t>Komme med forslag til forbedringer i Escape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arrsjef</a:t>
            </a:r>
            <a:r>
              <a:rPr lang="nb-NO"/>
              <a:t> og sjekke kalenderen for å unngå dobbeltbookinger</a:t>
            </a:r>
          </a:p>
          <a:p>
            <a:pPr>
              <a:lnSpc>
                <a:spcPct val="114999"/>
              </a:lnSpc>
            </a:pPr>
            <a:r>
              <a:rPr lang="nb-NO"/>
              <a:t>Ikke låne bort tirsdager eller fredager uten tillatelse fra styrene</a:t>
            </a:r>
          </a:p>
          <a:p>
            <a:pPr>
              <a:lnSpc>
                <a:spcPct val="114999"/>
              </a:lnSpc>
            </a:pPr>
            <a:r>
              <a:rPr lang="nb-NO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arrangementkoordinator</a:t>
            </a:r>
            <a:r>
              <a:rPr lang="nb-NO"/>
              <a:t> for at det er nok varer til utlån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leietaker for å avlyse utlån dersom vi ikke har kapasitet</a:t>
            </a:r>
          </a:p>
          <a:p>
            <a:pPr>
              <a:lnSpc>
                <a:spcPct val="114999"/>
              </a:lnSpc>
            </a:pPr>
            <a:r>
              <a:rPr lang="nb-NO"/>
              <a:t>Ha et styreverv i SPF</a:t>
            </a:r>
          </a:p>
          <a:p>
            <a:pPr>
              <a:lnSpc>
                <a:spcPct val="114999"/>
              </a:lnSpc>
            </a:pPr>
            <a:r>
              <a:rPr lang="nb-NO"/>
              <a:t>Fakturere leietaker etter utlån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/>
              <a:t>Finne funker til DJ skift i bar og på arrangementer der det trengs</a:t>
            </a:r>
          </a:p>
          <a:p>
            <a:pPr>
              <a:lnSpc>
                <a:spcPct val="150000"/>
              </a:lnSpc>
            </a:pPr>
            <a:r>
              <a:rPr lang="nb-NO"/>
              <a:t>Gjøre deg kjent med DJ utstyret</a:t>
            </a:r>
          </a:p>
          <a:p>
            <a:pPr>
              <a:lnSpc>
                <a:spcPct val="150000"/>
              </a:lnSpc>
            </a:pPr>
            <a:r>
              <a:rPr lang="nb-NO"/>
              <a:t>Lederansvar for </a:t>
            </a:r>
            <a:r>
              <a:rPr lang="nb-NO" err="1"/>
              <a:t>DJgruppen</a:t>
            </a:r>
            <a:endParaRPr lang="nb-NO"/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Delta på Arr-møter</a:t>
            </a:r>
          </a:p>
          <a:p>
            <a:pPr>
              <a:lnSpc>
                <a:spcPct val="114999"/>
              </a:lnSpc>
            </a:pPr>
            <a:r>
              <a:rPr lang="nb-NO"/>
              <a:t>Koordiner med utlånsansvarig og </a:t>
            </a:r>
            <a:r>
              <a:rPr lang="nb-NO" err="1"/>
              <a:t>arrsjef</a:t>
            </a:r>
            <a:r>
              <a:rPr lang="nb-NO"/>
              <a:t>, eller </a:t>
            </a:r>
            <a:r>
              <a:rPr lang="nb-NO" err="1"/>
              <a:t>arrmester</a:t>
            </a:r>
            <a:r>
              <a:rPr lang="nb-NO"/>
              <a:t> angående innkjøp av spesialvarer (sprit etc.)</a:t>
            </a:r>
          </a:p>
          <a:p>
            <a:pPr>
              <a:lnSpc>
                <a:spcPct val="114999"/>
              </a:lnSpc>
            </a:pPr>
            <a:r>
              <a:rPr lang="nb-NO"/>
              <a:t>Informere innkjøpsansvarlig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/>
              <a:t>Hovedansvar for torsdagsklubben</a:t>
            </a:r>
          </a:p>
          <a:p>
            <a:pPr>
              <a:lnSpc>
                <a:spcPct val="114999"/>
              </a:lnSpc>
            </a:pPr>
            <a:r>
              <a:rPr lang="nb-NO"/>
              <a:t>Sørge for kommunikasjon mellom bargruppa og </a:t>
            </a:r>
            <a:r>
              <a:rPr lang="nb-NO" err="1"/>
              <a:t>arrgruppa</a:t>
            </a:r>
            <a:endParaRPr lang="nb-NO"/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Forslag</a:t>
            </a:r>
            <a:r>
              <a:rPr lang="en-GB" dirty="0"/>
              <a:t> </a:t>
            </a:r>
            <a:r>
              <a:rPr lang="nb-NO" dirty="0"/>
              <a:t>til</a:t>
            </a:r>
            <a:r>
              <a:rPr lang="en-GB" dirty="0"/>
              <a:t> </a:t>
            </a:r>
            <a:r>
              <a:rPr lang="nb-NO" dirty="0"/>
              <a:t>vedtektsendringer</a:t>
            </a:r>
            <a:br>
              <a:rPr lang="nb-NO" dirty="0"/>
            </a:br>
            <a:r>
              <a:rPr lang="nb-NO" sz="1800" dirty="0"/>
              <a:t>(ingen innsendt)</a:t>
            </a:r>
            <a:endParaRPr lang="nb-NO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/>
              <a:t>Utdeling</a:t>
            </a:r>
            <a:r>
              <a:rPr lang="en-GB" sz="4400"/>
              <a:t> </a:t>
            </a:r>
            <a:r>
              <a:rPr lang="nb-NO" sz="4400"/>
              <a:t>av</a:t>
            </a:r>
            <a:r>
              <a:rPr lang="en-GB" sz="4400"/>
              <a:t> </a:t>
            </a:r>
            <a:r>
              <a:rPr lang="nb-NO" sz="4400"/>
              <a:t>utmerkelser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Takk</a:t>
            </a:r>
            <a:r>
              <a:rPr lang="en-GB"/>
              <a:t> for </a:t>
            </a:r>
            <a:r>
              <a:rPr lang="nb-NO"/>
              <a:t>oppmøte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referent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820</Words>
  <Application>Microsoft Office PowerPoint</Application>
  <PresentationFormat>On-screen Show (16:9)</PresentationFormat>
  <Paragraphs>167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Roboto</vt:lpstr>
      <vt:lpstr>Average</vt:lpstr>
      <vt:lpstr>Arial</vt:lpstr>
      <vt:lpstr>Oswald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Økonomiansvarlig orienterer om 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Kjellermogul</vt:lpstr>
      <vt:lpstr>Økonomiansvarlig</vt:lpstr>
      <vt:lpstr>Arrangementssjef</vt:lpstr>
      <vt:lpstr>Internansvarlig</vt:lpstr>
      <vt:lpstr>Promoteringssjef</vt:lpstr>
      <vt:lpstr>Rekrutteringsansvarlig</vt:lpstr>
      <vt:lpstr>X-sjef</vt:lpstr>
      <vt:lpstr>Kjellerstyret</vt:lpstr>
      <vt:lpstr>Hva vil det si å være i kjellerstyret?</vt:lpstr>
      <vt:lpstr>Kjellernestleder</vt:lpstr>
      <vt:lpstr>Barsjef</vt:lpstr>
      <vt:lpstr>Kafésjef</vt:lpstr>
      <vt:lpstr>Økonomiansvarlig</vt:lpstr>
      <vt:lpstr>Innkjøpsansvarlig</vt:lpstr>
      <vt:lpstr>Teknisk sjef</vt:lpstr>
      <vt:lpstr>Utlånsansvarlig</vt:lpstr>
      <vt:lpstr>DJ-sjef</vt:lpstr>
      <vt:lpstr>Arrangementskoordinator</vt:lpstr>
      <vt:lpstr>Forslag til vedtektsendringer (ingen innsendt)</vt:lpstr>
      <vt:lpstr>Utdeling av utmerkelser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cp:lastModifiedBy>Peter Hjelle Petersen-Øverleir</cp:lastModifiedBy>
  <cp:revision>2</cp:revision>
  <dcterms:modified xsi:type="dcterms:W3CDTF">2022-11-29T15:43:50Z</dcterms:modified>
</cp:coreProperties>
</file>