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318" r:id="rId4"/>
    <p:sldId id="292" r:id="rId5"/>
    <p:sldId id="309" r:id="rId6"/>
    <p:sldId id="296" r:id="rId7"/>
    <p:sldId id="310" r:id="rId8"/>
    <p:sldId id="293" r:id="rId9"/>
    <p:sldId id="297" r:id="rId10"/>
    <p:sldId id="311" r:id="rId11"/>
    <p:sldId id="295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22.09.2019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22.09.2019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22.09.2019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ztrhgf/_git/WUG_sho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mojeDomena\dfsRoot\repositor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rlvasehocloudrep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/>
              <a:t>Step by step návod pro zprovoznění CICD Powershell </a:t>
            </a:r>
            <a:r>
              <a:rPr lang="cs-CZ" sz="6000"/>
              <a:t>repo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ztrhgf@seznam.cz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</a:t>
            </a:r>
          </a:p>
          <a:p>
            <a:r>
              <a:rPr lang="cs-CZ" dirty="0"/>
              <a:t>S</a:t>
            </a:r>
            <a:r>
              <a:rPr lang="cs-CZ"/>
              <a:t>pusťte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 čímž by se měl naplnit DFS </a:t>
            </a:r>
            <a:r>
              <a:rPr lang="cs-CZ" dirty="0" err="1"/>
              <a:t>repozitář</a:t>
            </a:r>
            <a:endParaRPr lang="cs-CZ" dirty="0"/>
          </a:p>
          <a:p>
            <a:pPr lvl="1"/>
            <a:r>
              <a:rPr lang="cs-CZ" dirty="0"/>
              <a:t>Pokud ne, tak zkontrolujte automaticky generovaný transkript log v "$</a:t>
            </a:r>
            <a:r>
              <a:rPr lang="cs-CZ" dirty="0" err="1"/>
              <a:t>env:SystemRoot</a:t>
            </a:r>
            <a:r>
              <a:rPr lang="cs-CZ" dirty="0"/>
              <a:t>\temp\repo_sync.log"</a:t>
            </a:r>
          </a:p>
        </p:txBody>
      </p:sp>
    </p:spTree>
    <p:extLst>
      <p:ext uri="{BB962C8B-B14F-4D97-AF65-F5344CB8AC3E}">
        <p14:creationId xmlns:p14="http://schemas.microsoft.com/office/powerpoint/2010/main" val="15497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V AD </a:t>
            </a:r>
          </a:p>
          <a:p>
            <a:pPr lvl="1"/>
            <a:r>
              <a:rPr lang="cs-CZ" dirty="0"/>
              <a:t>Vytvořte GPO </a:t>
            </a:r>
            <a:r>
              <a:rPr lang="cs-CZ" b="1" dirty="0" err="1"/>
              <a:t>PS_env_set_up</a:t>
            </a:r>
            <a:r>
              <a:rPr lang="cs-CZ" dirty="0"/>
              <a:t>, která vytvoří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(skrze GPO </a:t>
            </a:r>
            <a:r>
              <a:rPr lang="cs-CZ" dirty="0" err="1"/>
              <a:t>Preferences</a:t>
            </a:r>
            <a:r>
              <a:rPr lang="cs-CZ" dirty="0"/>
              <a:t>) v </a:t>
            </a:r>
            <a:r>
              <a:rPr lang="cs-CZ" u="sng" dirty="0" err="1"/>
              <a:t>Replace</a:t>
            </a:r>
            <a:r>
              <a:rPr lang="cs-CZ" dirty="0"/>
              <a:t> módu. Ten ať každých 30 minut pod SYSTEM účtem spouští skript PS_env_set_up.ps1 </a:t>
            </a:r>
          </a:p>
          <a:p>
            <a:pPr lvl="2"/>
            <a:r>
              <a:rPr lang="cs-CZ" dirty="0"/>
              <a:t>Skript by již měl být v </a:t>
            </a:r>
            <a:r>
              <a:rPr lang="cs-CZ" dirty="0" err="1"/>
              <a:t>rootu</a:t>
            </a:r>
            <a:r>
              <a:rPr lang="cs-CZ" dirty="0"/>
              <a:t> dříve vytvořeného DFS </a:t>
            </a:r>
            <a:r>
              <a:rPr lang="cs-CZ" dirty="0" err="1"/>
              <a:t>repo</a:t>
            </a:r>
            <a:endParaRPr lang="cs-CZ" dirty="0"/>
          </a:p>
          <a:p>
            <a:pPr lvl="3"/>
            <a:r>
              <a:rPr lang="cs-CZ" dirty="0"/>
              <a:t>Např. \\somedomain.local\DFS\repository\PS_env_set_up.ps1</a:t>
            </a:r>
          </a:p>
          <a:p>
            <a:pPr lvl="1"/>
            <a:r>
              <a:rPr lang="cs-CZ" dirty="0"/>
              <a:t>GPO nalinkujte na stroje, kde chcete mít jednotné PS prostředí </a:t>
            </a:r>
            <a:r>
              <a:rPr lang="cs-CZ" u="sng" dirty="0"/>
              <a:t>a na MGM server</a:t>
            </a:r>
          </a:p>
          <a:p>
            <a:pPr lvl="2"/>
            <a:r>
              <a:rPr lang="cs-CZ" dirty="0"/>
              <a:t>Pro otestování bych nalinkoval na nějakou stanici + MGM server a jinam raději ne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endParaRPr lang="cs-CZ" dirty="0"/>
          </a:p>
          <a:p>
            <a:r>
              <a:rPr lang="cs-CZ" dirty="0"/>
              <a:t>Na stroji, kam jste nalinkovali </a:t>
            </a:r>
            <a:r>
              <a:rPr lang="cs-CZ" dirty="0" err="1"/>
              <a:t>PS_env_set_up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Spusťte „</a:t>
            </a:r>
            <a:r>
              <a:rPr lang="cs-CZ" dirty="0" err="1"/>
              <a:t>gpupdate</a:t>
            </a:r>
            <a:r>
              <a:rPr lang="cs-CZ" dirty="0"/>
              <a:t> /</a:t>
            </a:r>
            <a:r>
              <a:rPr lang="cs-CZ" dirty="0" err="1"/>
              <a:t>force</a:t>
            </a:r>
            <a:r>
              <a:rPr lang="cs-CZ" dirty="0"/>
              <a:t>“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 </a:t>
            </a:r>
            <a:r>
              <a:rPr lang="cs-CZ" dirty="0" err="1">
                <a:ea typeface="+mn-lt"/>
                <a:cs typeface="+mn-lt"/>
              </a:rPr>
              <a:t>PS_env_set_up</a:t>
            </a:r>
          </a:p>
          <a:p>
            <a:pPr marL="642620" lvl="1"/>
            <a:r>
              <a:rPr lang="cs-CZ" dirty="0">
                <a:ea typeface="+mn-lt"/>
                <a:cs typeface="+mn-lt"/>
              </a:rPr>
              <a:t>Pokud</a:t>
            </a:r>
            <a:r>
              <a:rPr lang="cs-CZ" dirty="0"/>
              <a:t> se vám do </a:t>
            </a:r>
            <a:r>
              <a:rPr lang="en-US" dirty="0"/>
              <a:t>C:\Windows\System32\WindowsPowerShell\v1.0\Modules</a:t>
            </a:r>
            <a:r>
              <a:rPr lang="cs-CZ" dirty="0"/>
              <a:t> nakopírovaly moduly </a:t>
            </a:r>
            <a:r>
              <a:rPr lang="cs-CZ" dirty="0" err="1"/>
              <a:t>Scripts</a:t>
            </a:r>
            <a:r>
              <a:rPr lang="cs-CZ" dirty="0"/>
              <a:t> a </a:t>
            </a:r>
            <a:r>
              <a:rPr lang="cs-CZ" dirty="0" err="1"/>
              <a:t>Variables</a:t>
            </a:r>
            <a:r>
              <a:rPr lang="cs-CZ" dirty="0"/>
              <a:t>, tak máte hotovo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>
              <a:cs typeface="Segoe UI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PS: ukázkový </a:t>
            </a:r>
            <a:r>
              <a:rPr lang="cs-CZ" dirty="0" err="1">
                <a:sym typeface="Wingdings" panose="05000000000000000000" pitchFamily="2" charset="2"/>
              </a:rPr>
              <a:t>repo</a:t>
            </a:r>
            <a:r>
              <a:rPr lang="cs-CZ" dirty="0">
                <a:sym typeface="Wingdings" panose="05000000000000000000" pitchFamily="2" charset="2"/>
              </a:rPr>
              <a:t> z WUG přednášky se dá stáhnout na </a:t>
            </a:r>
            <a:r>
              <a:rPr lang="cs-CZ" dirty="0">
                <a:hlinkClick r:id="rId2"/>
              </a:rPr>
              <a:t>https://dev.azure.com/ztrhgf/_git/WUG_show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345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u="sng" dirty="0">
                <a:ea typeface="+mn-lt"/>
                <a:cs typeface="+mn-lt"/>
              </a:rPr>
              <a:t>Vše děláte na vlastní nebezpečí</a:t>
            </a:r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! </a:t>
            </a:r>
            <a:r>
              <a:rPr lang="cs-CZ" b="1" u="sng" dirty="0">
                <a:ea typeface="+mn-lt"/>
                <a:cs typeface="+mn-lt"/>
              </a:rPr>
              <a:t>Nejdříve otestujte v neprodukčním prostředí</a:t>
            </a:r>
            <a:r>
              <a:rPr lang="en-US" b="1" u="sng" dirty="0">
                <a:ea typeface="+mn-lt"/>
                <a:cs typeface="+mn-lt"/>
              </a:rPr>
              <a:t> !</a:t>
            </a:r>
            <a:endParaRPr lang="cs-CZ" dirty="0">
              <a:ea typeface="+mn-lt"/>
              <a:cs typeface="+mn-lt"/>
            </a:endParaRPr>
          </a:p>
          <a:p>
            <a:endParaRPr lang="cs-CZ" b="1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58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Prerekvizity</a:t>
            </a:r>
          </a:p>
          <a:p>
            <a:pPr lvl="1"/>
            <a:r>
              <a:rPr lang="cs-CZ" dirty="0" err="1"/>
              <a:t>Active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Možnost </a:t>
            </a:r>
          </a:p>
          <a:p>
            <a:pPr lvl="2"/>
            <a:r>
              <a:rPr lang="cs-CZ" dirty="0"/>
              <a:t>Spouštět Powershell skripty</a:t>
            </a:r>
          </a:p>
          <a:p>
            <a:pPr lvl="2"/>
            <a:r>
              <a:rPr lang="cs-CZ" dirty="0"/>
              <a:t>Nainstalovat GIT a VSC</a:t>
            </a:r>
            <a:endParaRPr lang="cs-CZ" dirty="0">
              <a:cs typeface="Segoe UI"/>
            </a:endParaRPr>
          </a:p>
          <a:p>
            <a:pPr lvl="2"/>
            <a:r>
              <a:rPr lang="cs-CZ" dirty="0"/>
              <a:t>Vytvořit 2 AD skupiny</a:t>
            </a:r>
          </a:p>
          <a:p>
            <a:pPr lvl="2"/>
            <a:r>
              <a:rPr lang="cs-CZ" dirty="0"/>
              <a:t>Vytvořit a nalinkovat GPO</a:t>
            </a:r>
          </a:p>
          <a:p>
            <a:pPr lvl="2"/>
            <a:r>
              <a:rPr lang="cs-CZ" dirty="0"/>
              <a:t>Vytvořit sdílenou složku (ideálně v DFS)</a:t>
            </a:r>
          </a:p>
          <a:p>
            <a:pPr lvl="2"/>
            <a:r>
              <a:rPr lang="cs-CZ" dirty="0"/>
              <a:t>Vytvořit si privátní cloudový GIT repozitář nebo jej hostovat lokálně</a:t>
            </a:r>
          </a:p>
          <a:p>
            <a:pPr lvl="3"/>
            <a:r>
              <a:rPr lang="cs-CZ" dirty="0"/>
              <a:t>např.: Azure </a:t>
            </a:r>
            <a:r>
              <a:rPr lang="cs-CZ" dirty="0" err="1"/>
              <a:t>DevOps</a:t>
            </a:r>
            <a:r>
              <a:rPr lang="cs-CZ" dirty="0"/>
              <a:t> (free varianta má limit na 5 uživatelů)</a:t>
            </a:r>
          </a:p>
          <a:p>
            <a:pPr lvl="2"/>
            <a:r>
              <a:rPr lang="cs-CZ" dirty="0"/>
              <a:t>Mít jeden server pro zpracování cloud </a:t>
            </a:r>
            <a:r>
              <a:rPr lang="cs-CZ" dirty="0" err="1"/>
              <a:t>repo</a:t>
            </a:r>
            <a:r>
              <a:rPr lang="cs-CZ" dirty="0"/>
              <a:t> obsahu pro plnění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Prostředí s Windows 10, Server 2012 R2 a výš (respektive testováno na Powershell 5.1)</a:t>
            </a:r>
          </a:p>
        </p:txBody>
      </p:sp>
    </p:spTree>
    <p:extLst>
      <p:ext uri="{BB962C8B-B14F-4D97-AF65-F5344CB8AC3E}">
        <p14:creationId xmlns:p14="http://schemas.microsoft.com/office/powerpoint/2010/main" val="15690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Použité p</a:t>
            </a:r>
            <a:r>
              <a:rPr lang="en-US" dirty="0" err="1"/>
              <a:t>ojmy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PS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Powershell</a:t>
            </a: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AD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Active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Directory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Repo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–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Naklonované </a:t>
            </a:r>
            <a:r>
              <a:rPr lang="cs-CZ" b="1" dirty="0" err="1">
                <a:solidFill>
                  <a:srgbClr val="262524"/>
                </a:solidFill>
                <a:cs typeface="Segoe UI"/>
              </a:rPr>
              <a:t>repo</a:t>
            </a:r>
            <a:r>
              <a:rPr lang="cs-CZ" b="1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– lokální kopie vašeho firemního GIT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repozitáře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Cloud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GIT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založený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Azure DevOps, GitHub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či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jiné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službě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sdílená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složka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DFS,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obsahuje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zpracovaná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data z GIT repo,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klienti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následně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stahují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MGM server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– server,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kterém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se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bude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stahovat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cloud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a po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zpracování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data skrze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repo_sync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nakopíruje do 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e</a:t>
            </a:r>
            <a:endParaRPr lang="en-US" dirty="0">
              <a:solidFill>
                <a:srgbClr val="000000"/>
              </a:solidFill>
              <a:cs typeface="Segoe UI"/>
            </a:endParaRPr>
          </a:p>
          <a:p>
            <a:pPr marL="642620" lvl="1"/>
            <a:r>
              <a:rPr lang="cs-CZ" b="1" dirty="0" err="1">
                <a:ea typeface="+mn-lt"/>
                <a:cs typeface="+mn-lt"/>
              </a:rPr>
              <a:t>repo_puller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dirty="0">
                <a:ea typeface="+mn-lt"/>
                <a:cs typeface="+mn-lt"/>
              </a:rPr>
              <a:t>– </a:t>
            </a:r>
            <a:r>
              <a:rPr lang="cs-CZ" dirty="0" err="1">
                <a:ea typeface="+mn-lt"/>
                <a:cs typeface="+mn-lt"/>
              </a:rPr>
              <a:t>repo</a:t>
            </a:r>
            <a:r>
              <a:rPr lang="cs-CZ" dirty="0">
                <a:ea typeface="+mn-lt"/>
                <a:cs typeface="+mn-lt"/>
              </a:rPr>
              <a:t> účet, pod kterým se budou stahovat data na MGM server </a:t>
            </a:r>
            <a:endParaRPr lang="en-US" dirty="0">
              <a:solidFill>
                <a:srgbClr val="262524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1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 </a:t>
            </a:r>
            <a:r>
              <a:rPr lang="en-US">
                <a:hlinkClick r:id="rId2"/>
              </a:rPr>
              <a:t>Azure DevOps</a:t>
            </a:r>
            <a:endParaRPr lang="en-US" dirty="0">
              <a:cs typeface="Segoe UI"/>
            </a:endParaRPr>
          </a:p>
          <a:p>
            <a:pPr marL="642620" lvl="1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</a:t>
            </a:r>
            <a:r>
              <a:rPr lang="cs-CZ" b="1" u="sng" dirty="0"/>
              <a:t>privátní</a:t>
            </a:r>
            <a:r>
              <a:rPr lang="cs-CZ" dirty="0"/>
              <a:t> GIT </a:t>
            </a:r>
            <a:r>
              <a:rPr lang="cs-CZ" dirty="0" err="1"/>
              <a:t>repozitář</a:t>
            </a:r>
            <a:r>
              <a:rPr lang="cs-CZ"/>
              <a:t> (jméno ať </a:t>
            </a:r>
            <a:r>
              <a:rPr lang="cs-CZ" b="1"/>
              <a:t>neukazuje </a:t>
            </a:r>
            <a:r>
              <a:rPr lang="cs-CZ"/>
              <a:t>na vaši firmu)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Vytvořte separátní účet </a:t>
            </a:r>
            <a:r>
              <a:rPr lang="en-US" dirty="0"/>
              <a:t>(</a:t>
            </a:r>
            <a:r>
              <a:rPr lang="cs-CZ" dirty="0" err="1"/>
              <a:t>repo_puller</a:t>
            </a:r>
            <a:r>
              <a:rPr lang="en-US" dirty="0"/>
              <a:t>),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sloužit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stahování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MGM server </a:t>
            </a:r>
            <a:endParaRPr lang="cs-CZ" dirty="0"/>
          </a:p>
          <a:p>
            <a:pPr lvl="2"/>
            <a:r>
              <a:rPr lang="en-US" dirty="0" err="1"/>
              <a:t>dejte</a:t>
            </a:r>
            <a:r>
              <a:rPr lang="en-US" dirty="0"/>
              <a:t> mu </a:t>
            </a:r>
            <a:r>
              <a:rPr lang="cs-CZ" dirty="0"/>
              <a:t>v </a:t>
            </a:r>
            <a:r>
              <a:rPr lang="cs-CZ" dirty="0" err="1"/>
              <a:t>repo</a:t>
            </a:r>
            <a:r>
              <a:rPr lang="cs-CZ" dirty="0"/>
              <a:t> </a:t>
            </a:r>
            <a:r>
              <a:rPr lang="cs-CZ" u="sng" dirty="0"/>
              <a:t>pouze právo číst obsah</a:t>
            </a:r>
            <a:endParaRPr lang="cs-CZ" dirty="0"/>
          </a:p>
          <a:p>
            <a:pPr lvl="2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mu „</a:t>
            </a:r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“ (</a:t>
            </a:r>
            <a:r>
              <a:rPr lang="cs-CZ" dirty="0" err="1"/>
              <a:t>neexpirující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, které později uložíte do login.xml)</a:t>
            </a:r>
            <a:endParaRPr lang="cs-CZ" dirty="0">
              <a:cs typeface="Segoe UI"/>
            </a:endParaRPr>
          </a:p>
          <a:p>
            <a:pPr lvl="3"/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 se vytváří v </a:t>
            </a:r>
            <a:r>
              <a:rPr lang="cs-CZ" dirty="0" err="1"/>
              <a:t>Security</a:t>
            </a:r>
            <a:r>
              <a:rPr lang="cs-CZ" dirty="0"/>
              <a:t> záložce konkrétního účtu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Případně rovnou pozvěte vaše kolegy (celkově max 5 účtů</a:t>
            </a:r>
            <a:r>
              <a:rPr lang="en-US" dirty="0"/>
              <a:t>!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94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  <a:endParaRPr lang="en-US" dirty="0"/>
          </a:p>
          <a:p>
            <a:pPr lvl="1"/>
            <a:r>
              <a:rPr lang="cs-CZ" dirty="0"/>
              <a:t>vytvořte 2 </a:t>
            </a:r>
            <a:r>
              <a:rPr lang="cs-CZ" dirty="0" err="1"/>
              <a:t>security</a:t>
            </a:r>
            <a:r>
              <a:rPr lang="cs-CZ" dirty="0"/>
              <a:t> skupiny</a:t>
            </a:r>
          </a:p>
          <a:p>
            <a:pPr lvl="2"/>
            <a:r>
              <a:rPr lang="cs-CZ" dirty="0" err="1"/>
              <a:t>repo_reader</a:t>
            </a:r>
            <a:r>
              <a:rPr lang="cs-CZ" dirty="0"/>
              <a:t> – sem umístěte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,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controllers</a:t>
            </a:r>
            <a:endParaRPr lang="cs-CZ" dirty="0"/>
          </a:p>
          <a:p>
            <a:pPr lvl="2"/>
            <a:r>
              <a:rPr lang="cs-CZ" dirty="0" err="1"/>
              <a:t>repo_writer</a:t>
            </a:r>
            <a:r>
              <a:rPr lang="cs-CZ" dirty="0"/>
              <a:t> – sem umístěte „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admins</a:t>
            </a:r>
            <a:r>
              <a:rPr lang="cs-CZ" dirty="0"/>
              <a:t>“ a </a:t>
            </a:r>
            <a:r>
              <a:rPr lang="cs-CZ" dirty="0" err="1"/>
              <a:t>computer</a:t>
            </a:r>
            <a:r>
              <a:rPr lang="cs-CZ" dirty="0"/>
              <a:t> účet MGM serveru</a:t>
            </a:r>
          </a:p>
          <a:p>
            <a:pPr lvl="3"/>
            <a:r>
              <a:rPr lang="en-US" dirty="0"/>
              <a:t>Po</a:t>
            </a:r>
            <a:r>
              <a:rPr lang="cs-CZ" dirty="0"/>
              <a:t>zn.: změny se projeví až po restartu</a:t>
            </a:r>
          </a:p>
          <a:p>
            <a:pPr marL="1714500" lvl="3" indent="0">
              <a:buNone/>
            </a:pPr>
            <a:endParaRPr lang="cs-CZ" dirty="0"/>
          </a:p>
          <a:p>
            <a:r>
              <a:rPr lang="cs-CZ" dirty="0"/>
              <a:t>Vytvořte DFS či sdílenou složku např. </a:t>
            </a:r>
            <a:r>
              <a:rPr lang="cs-CZ" dirty="0">
                <a:hlinkClick r:id="rId2" action="ppaction://hlinkfile"/>
              </a:rPr>
              <a:t>\\mojeDomena\dfs\repository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Nastavte na ní </a:t>
            </a:r>
            <a:r>
              <a:rPr lang="cs-CZ" u="sng" dirty="0"/>
              <a:t>výlučně</a:t>
            </a:r>
            <a:r>
              <a:rPr lang="cs-CZ" dirty="0"/>
              <a:t> </a:t>
            </a:r>
          </a:p>
          <a:p>
            <a:pPr lvl="2"/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permission</a:t>
            </a:r>
            <a:endParaRPr lang="cs-CZ" dirty="0"/>
          </a:p>
          <a:p>
            <a:pPr lvl="3"/>
            <a:r>
              <a:rPr lang="cs-CZ" dirty="0" err="1"/>
              <a:t>Everyone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/>
              <a:t>NTFS permission</a:t>
            </a:r>
          </a:p>
          <a:p>
            <a:pPr lvl="3"/>
            <a:r>
              <a:rPr lang="cs-CZ" dirty="0" err="1"/>
              <a:t>System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repo_writer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repo_reader</a:t>
            </a:r>
            <a:r>
              <a:rPr lang="cs-CZ" dirty="0"/>
              <a:t> – </a:t>
            </a:r>
            <a:r>
              <a:rPr lang="cs-CZ" dirty="0" err="1"/>
              <a:t>Read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40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admin PC)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Nainstalujte </a:t>
            </a:r>
            <a:r>
              <a:rPr lang="cs-CZ" dirty="0">
                <a:hlinkClick r:id="rId2"/>
              </a:rPr>
              <a:t>VSC</a:t>
            </a:r>
            <a:r>
              <a:rPr lang="cs-CZ" dirty="0"/>
              <a:t> (per </a:t>
            </a:r>
            <a:r>
              <a:rPr lang="cs-CZ" dirty="0" err="1"/>
              <a:t>system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Nainstalujte </a:t>
            </a:r>
            <a:r>
              <a:rPr lang="cs-CZ" dirty="0">
                <a:hlinkClick r:id="rId3"/>
              </a:rPr>
              <a:t>GIT</a:t>
            </a:r>
            <a:endParaRPr lang="cs-CZ" dirty="0"/>
          </a:p>
          <a:p>
            <a:pPr marL="642620" lvl="1"/>
            <a:r>
              <a:rPr lang="cs-CZ" dirty="0"/>
              <a:t>Naklonujte si váš GIT </a:t>
            </a:r>
            <a:r>
              <a:rPr lang="cs-CZ" dirty="0" err="1"/>
              <a:t>repozitář</a:t>
            </a:r>
            <a:endParaRPr lang="cs-CZ" dirty="0">
              <a:cs typeface="Segoe UI"/>
            </a:endParaRPr>
          </a:p>
          <a:p>
            <a:pPr lvl="2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>
                <a:hlinkClick r:id="rId4"/>
              </a:rPr>
              <a:t>https://urlvasehocloudrepo.com</a:t>
            </a:r>
            <a:endParaRPr lang="cs-CZ" dirty="0"/>
          </a:p>
          <a:p>
            <a:pPr marL="642620" lvl="1"/>
            <a:r>
              <a:rPr lang="cs-CZ" dirty="0"/>
              <a:t>Příkazem </a:t>
            </a:r>
            <a:r>
              <a:rPr lang="cs-CZ" dirty="0">
                <a:ea typeface="+mn-lt"/>
                <a:cs typeface="+mn-lt"/>
              </a:rPr>
              <a:t>"</a:t>
            </a:r>
            <a:r>
              <a:rPr lang="cs-CZ" dirty="0" err="1">
                <a:ea typeface="+mn-lt"/>
                <a:cs typeface="+mn-lt"/>
              </a:rPr>
              <a:t>git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clone</a:t>
            </a:r>
            <a:r>
              <a:rPr lang="cs-CZ" dirty="0">
                <a:ea typeface="+mn-lt"/>
                <a:cs typeface="+mn-lt"/>
              </a:rPr>
              <a:t> https://github.com/</a:t>
            </a:r>
            <a:r>
              <a:rPr lang="cs-CZ" dirty="0" err="1">
                <a:ea typeface="+mn-lt"/>
                <a:cs typeface="+mn-lt"/>
              </a:rPr>
              <a:t>ztrhgf</a:t>
            </a:r>
            <a:r>
              <a:rPr lang="cs-CZ" dirty="0">
                <a:ea typeface="+mn-lt"/>
                <a:cs typeface="+mn-lt"/>
              </a:rPr>
              <a:t>/</a:t>
            </a:r>
            <a:r>
              <a:rPr lang="cs-CZ" dirty="0" err="1">
                <a:ea typeface="+mn-lt"/>
                <a:cs typeface="+mn-lt"/>
              </a:rPr>
              <a:t>Powershell_CICD_repository.git</a:t>
            </a:r>
            <a:r>
              <a:rPr lang="cs-CZ" dirty="0"/>
              <a:t>" naklonujte </a:t>
            </a:r>
            <a:r>
              <a:rPr lang="cs-CZ" dirty="0" err="1"/>
              <a:t>repo</a:t>
            </a:r>
            <a:r>
              <a:rPr lang="cs-CZ" dirty="0"/>
              <a:t> s inicializačními daty do libovolného umístění a </a:t>
            </a:r>
            <a:r>
              <a:rPr lang="cs-CZ" b="1" dirty="0"/>
              <a:t>obsah složky </a:t>
            </a:r>
            <a:r>
              <a:rPr lang="cs-CZ" b="1" dirty="0" err="1"/>
              <a:t>repo_content_set_up</a:t>
            </a:r>
            <a:r>
              <a:rPr lang="cs-CZ" dirty="0"/>
              <a:t> nakopírujte do </a:t>
            </a:r>
            <a:r>
              <a:rPr lang="cs-CZ" b="1" dirty="0"/>
              <a:t>kořene </a:t>
            </a:r>
            <a:r>
              <a:rPr lang="cs-CZ" dirty="0"/>
              <a:t>vašeho naklonovaného </a:t>
            </a:r>
            <a:r>
              <a:rPr lang="cs-CZ" dirty="0" err="1"/>
              <a:t>repozitáře</a:t>
            </a:r>
            <a:endParaRPr lang="cs-CZ" dirty="0">
              <a:cs typeface="Segoe UI"/>
            </a:endParaRPr>
          </a:p>
          <a:p>
            <a:pPr lvl="2"/>
            <a:r>
              <a:rPr lang="cs-CZ" dirty="0">
                <a:cs typeface="Segoe UI"/>
              </a:rPr>
              <a:t>! Nesmíte použít </a:t>
            </a:r>
            <a:r>
              <a:rPr lang="cs-CZ" dirty="0" err="1">
                <a:cs typeface="Segoe UI"/>
              </a:rPr>
              <a:t>Download</a:t>
            </a:r>
            <a:r>
              <a:rPr lang="cs-CZ" dirty="0">
                <a:cs typeface="Segoe UI"/>
              </a:rPr>
              <a:t> ZIP, protože se změní CRLF na LF což rozbije </a:t>
            </a:r>
            <a:r>
              <a:rPr lang="cs-CZ" dirty="0" err="1">
                <a:cs typeface="Segoe UI"/>
              </a:rPr>
              <a:t>PSScriptAnalyzer</a:t>
            </a:r>
            <a:r>
              <a:rPr lang="cs-CZ" dirty="0">
                <a:cs typeface="Segoe UI"/>
              </a:rPr>
              <a:t> modul</a:t>
            </a:r>
          </a:p>
          <a:p>
            <a:pPr marL="642620" lvl="1"/>
            <a:r>
              <a:rPr lang="cs-CZ" dirty="0"/>
              <a:t>Nastavte automatizaci vašeho </a:t>
            </a:r>
            <a:r>
              <a:rPr lang="cs-CZ" dirty="0" err="1"/>
              <a:t>repozitáře</a:t>
            </a:r>
            <a:r>
              <a:rPr lang="cs-CZ" dirty="0"/>
              <a:t> viz </a:t>
            </a:r>
            <a:r>
              <a:rPr lang="cs-CZ" b="1" dirty="0"/>
              <a:t>!!!README!!!.txt</a:t>
            </a:r>
            <a:r>
              <a:rPr lang="cs-CZ" dirty="0"/>
              <a:t> (měl by být v kořeni)</a:t>
            </a:r>
            <a:endParaRPr lang="cs-CZ" b="1" u="sng" dirty="0">
              <a:cs typeface="Segoe UI"/>
            </a:endParaRPr>
          </a:p>
          <a:p>
            <a:pPr lvl="1"/>
            <a:endParaRPr lang="cs-CZ" b="1" u="sng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31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repozitář plnit</a:t>
            </a:r>
          </a:p>
          <a:p>
            <a:pPr lvl="1"/>
            <a:r>
              <a:rPr lang="cs-CZ" dirty="0"/>
              <a:t>Zkopírujte modul </a:t>
            </a:r>
            <a:r>
              <a:rPr lang="cs-CZ" dirty="0" err="1"/>
              <a:t>PSScriptAnalyzer</a:t>
            </a:r>
            <a:r>
              <a:rPr lang="cs-CZ" dirty="0"/>
              <a:t> z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Modules</a:t>
            </a:r>
            <a:r>
              <a:rPr lang="cs-CZ" dirty="0"/>
              <a:t> do </a:t>
            </a:r>
            <a:r>
              <a:rPr lang="en-US" dirty="0"/>
              <a:t>C:\Windows\System32\WindowsPowerShell\v1.0\Modules</a:t>
            </a:r>
            <a:endParaRPr lang="cs-CZ" dirty="0"/>
          </a:p>
          <a:p>
            <a:pPr lvl="2"/>
            <a:r>
              <a:rPr lang="cs-CZ" dirty="0"/>
              <a:t>Aby prošly pre-commit.ps1 kontroly</a:t>
            </a:r>
          </a:p>
          <a:p>
            <a:pPr lvl="1"/>
            <a:r>
              <a:rPr lang="cs-CZ" dirty="0"/>
              <a:t>Zavřete a znovu spusťte VSC, aby se změna projevila</a:t>
            </a:r>
          </a:p>
          <a:p>
            <a:pPr marL="642620" lvl="1"/>
            <a:r>
              <a:rPr lang="en-US" dirty="0" err="1"/>
              <a:t>Ve</a:t>
            </a:r>
            <a:r>
              <a:rPr lang="en-US" dirty="0"/>
              <a:t> VSC </a:t>
            </a:r>
            <a:r>
              <a:rPr lang="cs-CZ" dirty="0"/>
              <a:t>editoru </a:t>
            </a:r>
            <a:r>
              <a:rPr lang="cs-CZ" u="sng" dirty="0"/>
              <a:t>otevřete složku</a:t>
            </a:r>
            <a:r>
              <a:rPr lang="cs-CZ" dirty="0"/>
              <a:t> s vaším naklonovaným repozitářem</a:t>
            </a:r>
            <a:endParaRPr lang="cs-CZ" dirty="0">
              <a:cs typeface="Segoe UI"/>
            </a:endParaRPr>
          </a:p>
          <a:p>
            <a:pPr lvl="2" algn="just"/>
            <a:r>
              <a:rPr lang="cs-CZ" dirty="0"/>
              <a:t>Potvrďte instalaci doporučených doplňků</a:t>
            </a:r>
          </a:p>
          <a:p>
            <a:pPr lvl="2"/>
            <a:r>
              <a:rPr lang="cs-CZ" b="1" u="sng" dirty="0"/>
              <a:t>pomocí CTRL + SHIFT + F vyhledejte všechny výskyty "TODONAHRADIT" a nahraďte za odpovídající hodnoty pro vaše prostředí</a:t>
            </a:r>
          </a:p>
          <a:p>
            <a:pPr lvl="2"/>
            <a:r>
              <a:rPr lang="cs-CZ" b="1" u="sng" dirty="0"/>
              <a:t>Uložte</a:t>
            </a:r>
            <a:r>
              <a:rPr lang="cs-CZ" dirty="0"/>
              <a:t> provedené změny a proveďte </a:t>
            </a:r>
            <a:r>
              <a:rPr lang="cs-CZ" b="1" u="sng" dirty="0" err="1"/>
              <a:t>commit</a:t>
            </a:r>
            <a:endParaRPr lang="cs-CZ" b="1" u="sng" dirty="0"/>
          </a:p>
          <a:p>
            <a:pPr lvl="3"/>
            <a:r>
              <a:rPr lang="cs-CZ" dirty="0"/>
              <a:t>Ve VSC editoru se přepněte na Source </a:t>
            </a:r>
            <a:r>
              <a:rPr lang="cs-CZ" dirty="0" err="1"/>
              <a:t>Control</a:t>
            </a:r>
            <a:r>
              <a:rPr lang="cs-CZ" dirty="0"/>
              <a:t> (CTRL SHIFT G), všechny soubory nachystejte ke </a:t>
            </a:r>
            <a:r>
              <a:rPr lang="cs-CZ" dirty="0" err="1"/>
              <a:t>commitu</a:t>
            </a:r>
            <a:r>
              <a:rPr lang="cs-CZ" dirty="0"/>
              <a:t> kliknutím na ikonu +, do textového pole zadejte název </a:t>
            </a:r>
            <a:r>
              <a:rPr lang="cs-CZ" dirty="0" err="1"/>
              <a:t>commitu</a:t>
            </a:r>
            <a:r>
              <a:rPr lang="cs-CZ" dirty="0"/>
              <a:t> (</a:t>
            </a:r>
            <a:r>
              <a:rPr lang="cs-CZ" dirty="0" err="1"/>
              <a:t>repo</a:t>
            </a:r>
            <a:r>
              <a:rPr lang="cs-CZ" dirty="0"/>
              <a:t>: </a:t>
            </a:r>
            <a:r>
              <a:rPr lang="cs-CZ" dirty="0" err="1"/>
              <a:t>initial</a:t>
            </a:r>
            <a:r>
              <a:rPr lang="cs-CZ" dirty="0"/>
              <a:t>) a ikonou fajfky </a:t>
            </a:r>
            <a:r>
              <a:rPr lang="cs-CZ" dirty="0" err="1"/>
              <a:t>commitněte</a:t>
            </a:r>
            <a:endParaRPr lang="cs-CZ" dirty="0"/>
          </a:p>
          <a:p>
            <a:pPr lvl="3"/>
            <a:r>
              <a:rPr lang="cs-CZ" dirty="0"/>
              <a:t>Díky automatizaci by se měly změny </a:t>
            </a:r>
            <a:r>
              <a:rPr lang="cs-CZ" dirty="0" err="1"/>
              <a:t>pushnout</a:t>
            </a:r>
            <a:r>
              <a:rPr lang="cs-CZ" dirty="0"/>
              <a:t> do cloud </a:t>
            </a:r>
            <a:r>
              <a:rPr lang="cs-CZ" dirty="0" err="1"/>
              <a:t>repo</a:t>
            </a:r>
            <a:r>
              <a:rPr lang="cs-CZ" dirty="0"/>
              <a:t> (zkontrolujte v jeho webovém rozhraní)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7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</a:t>
            </a:r>
          </a:p>
          <a:p>
            <a:pPr lvl="1"/>
            <a:r>
              <a:rPr lang="cs-CZ" dirty="0"/>
              <a:t>Nainstalujte GIT</a:t>
            </a:r>
          </a:p>
          <a:p>
            <a:pPr lvl="1"/>
            <a:r>
              <a:rPr lang="cs-CZ" dirty="0"/>
              <a:t>Do C:\Windows\Scripts\Repo_sync nakopírujte obsah z naklonovaného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 (</a:t>
            </a:r>
            <a:r>
              <a:rPr lang="en-US" dirty="0" err="1"/>
              <a:t>vejce</a:t>
            </a:r>
            <a:r>
              <a:rPr lang="cs-CZ" dirty="0"/>
              <a:t> - slepice problém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Vytvořte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“, který bude pod „SYSTEM“ účtem každých 15 minut spouštět C:\Windows\Scripts\Repo_sync\repo_sync.ps1</a:t>
            </a:r>
          </a:p>
          <a:p>
            <a:pPr marL="642620" lvl="1"/>
            <a:r>
              <a:rPr lang="cs-CZ" dirty="0"/>
              <a:t>Pod „SYSTEM“ účtem proveďte export </a:t>
            </a:r>
            <a:r>
              <a:rPr lang="cs-CZ" dirty="0" err="1"/>
              <a:t>credentials</a:t>
            </a:r>
            <a:r>
              <a:rPr lang="cs-CZ" dirty="0"/>
              <a:t> dříve vytvořeného </a:t>
            </a:r>
            <a:r>
              <a:rPr lang="cs-CZ" dirty="0" err="1"/>
              <a:t>repo_puller</a:t>
            </a:r>
            <a:r>
              <a:rPr lang="cs-CZ" dirty="0"/>
              <a:t> účtu do C:\Windows\Scripts\Repo_sync\login.xml tak, že vytvoříte další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který spustí ps1 skript s následujícím obsahem</a:t>
            </a:r>
            <a:endParaRPr lang="cs-CZ" dirty="0">
              <a:cs typeface="Segoe UI"/>
            </a:endParaRP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username</a:t>
            </a:r>
            <a:r>
              <a:rPr lang="cs-CZ" dirty="0"/>
              <a:t> = „vas_repo_puller_ucet@some_domain.com"</a:t>
            </a: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password</a:t>
            </a:r>
            <a:r>
              <a:rPr lang="cs-CZ" dirty="0"/>
              <a:t> = </a:t>
            </a:r>
            <a:r>
              <a:rPr lang="cs-CZ" dirty="0" err="1"/>
              <a:t>ConvertTo-SecureString</a:t>
            </a:r>
            <a:r>
              <a:rPr lang="cs-CZ" dirty="0"/>
              <a:t> "</a:t>
            </a:r>
            <a:r>
              <a:rPr lang="cs-CZ" dirty="0" err="1"/>
              <a:t>repo_puller_git_heslo</a:t>
            </a:r>
            <a:r>
              <a:rPr lang="cs-CZ" dirty="0"/>
              <a:t>" -</a:t>
            </a:r>
            <a:r>
              <a:rPr lang="cs-CZ" dirty="0" err="1"/>
              <a:t>AsPlainText</a:t>
            </a:r>
            <a:r>
              <a:rPr lang="cs-CZ" dirty="0"/>
              <a:t> -</a:t>
            </a:r>
            <a:r>
              <a:rPr lang="cs-CZ" dirty="0" err="1"/>
              <a:t>Force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credential</a:t>
            </a:r>
            <a:r>
              <a:rPr lang="cs-CZ" dirty="0"/>
              <a:t> = New-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System.Management.Automation.PSCredential</a:t>
            </a:r>
            <a:r>
              <a:rPr lang="cs-CZ" dirty="0"/>
              <a:t> $</a:t>
            </a:r>
            <a:r>
              <a:rPr lang="cs-CZ" dirty="0" err="1"/>
              <a:t>username</a:t>
            </a:r>
            <a:r>
              <a:rPr lang="cs-CZ" dirty="0"/>
              <a:t>, $</a:t>
            </a:r>
            <a:r>
              <a:rPr lang="cs-CZ" dirty="0" err="1"/>
              <a:t>password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Export-</a:t>
            </a:r>
            <a:r>
              <a:rPr lang="cs-CZ" dirty="0" err="1"/>
              <a:t>Clixml</a:t>
            </a:r>
            <a:r>
              <a:rPr lang="cs-CZ" dirty="0"/>
              <a:t> -</a:t>
            </a:r>
            <a:r>
              <a:rPr lang="cs-CZ" dirty="0" err="1"/>
              <a:t>inputObject</a:t>
            </a:r>
            <a:r>
              <a:rPr lang="cs-CZ" dirty="0"/>
              <a:t> $</a:t>
            </a:r>
            <a:r>
              <a:rPr lang="cs-CZ" dirty="0" err="1"/>
              <a:t>credential</a:t>
            </a:r>
            <a:r>
              <a:rPr lang="cs-CZ" dirty="0"/>
              <a:t> -</a:t>
            </a:r>
            <a:r>
              <a:rPr lang="cs-CZ" dirty="0" err="1"/>
              <a:t>Path</a:t>
            </a:r>
            <a:r>
              <a:rPr lang="cs-CZ" dirty="0"/>
              <a:t> C:\Windows\Scripts\repo_sync\login.xml -</a:t>
            </a:r>
            <a:r>
              <a:rPr lang="cs-CZ" dirty="0" err="1"/>
              <a:t>force</a:t>
            </a:r>
            <a:endParaRPr lang="cs-CZ" dirty="0"/>
          </a:p>
          <a:p>
            <a:pPr marL="1200150" lvl="2"/>
            <a:r>
              <a:rPr lang="cs-CZ" u="sng" dirty="0"/>
              <a:t>SYSTEM samozřejmě musí mít práva do složky zapisovat</a:t>
            </a:r>
          </a:p>
          <a:p>
            <a:pPr marL="1200150" lvl="2"/>
            <a:r>
              <a:rPr lang="cs-CZ" dirty="0"/>
              <a:t>Na systému musí být povoleno spouštět PS skripty (Set-</a:t>
            </a:r>
            <a:r>
              <a:rPr lang="cs-CZ" dirty="0" err="1"/>
              <a:t>ExecutionPolicy</a:t>
            </a:r>
            <a:r>
              <a:rPr lang="cs-CZ" dirty="0"/>
              <a:t> </a:t>
            </a:r>
            <a:r>
              <a:rPr lang="cs-CZ" dirty="0" err="1"/>
              <a:t>RemoteSigned</a:t>
            </a:r>
            <a:r>
              <a:rPr lang="cs-CZ" dirty="0"/>
              <a:t>)</a:t>
            </a:r>
          </a:p>
          <a:p>
            <a:pPr marL="477838" lvl="1"/>
            <a:r>
              <a:rPr lang="en-US" u="sng" dirty="0"/>
              <a:t>P</a:t>
            </a:r>
            <a:r>
              <a:rPr lang="cs-CZ" u="sng" dirty="0"/>
              <a:t>o exportu </a:t>
            </a:r>
            <a:r>
              <a:rPr lang="cs-CZ" u="sng" dirty="0" err="1"/>
              <a:t>credentials</a:t>
            </a:r>
            <a:r>
              <a:rPr lang="cs-CZ" u="sng" dirty="0"/>
              <a:t> pomocný </a:t>
            </a:r>
            <a:r>
              <a:rPr lang="cs-CZ" u="sng" dirty="0" err="1"/>
              <a:t>sched</a:t>
            </a:r>
            <a:r>
              <a:rPr lang="cs-CZ" u="sng" dirty="0"/>
              <a:t>. </a:t>
            </a:r>
            <a:r>
              <a:rPr lang="en-US" u="sng" dirty="0"/>
              <a:t>t</a:t>
            </a:r>
            <a:r>
              <a:rPr lang="cs-CZ" u="sng" dirty="0" err="1"/>
              <a:t>ask</a:t>
            </a:r>
            <a:r>
              <a:rPr lang="cs-CZ" u="sng" dirty="0"/>
              <a:t> i skript smažte</a:t>
            </a:r>
            <a:r>
              <a:rPr lang="en-US" u="sng" dirty="0"/>
              <a:t>!</a:t>
            </a:r>
            <a:endParaRPr lang="cs-CZ" u="sng" dirty="0"/>
          </a:p>
          <a:p>
            <a:pPr marL="477520" lvl="1"/>
            <a:r>
              <a:rPr lang="cs-CZ" u="sng" dirty="0"/>
              <a:t>Login.xml nakopírujte i do vašeho naklonovaného </a:t>
            </a:r>
            <a:r>
              <a:rPr lang="cs-CZ" u="sng" dirty="0" err="1"/>
              <a:t>repozitáře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) </a:t>
            </a:r>
            <a:r>
              <a:rPr lang="cs-CZ" u="sng" dirty="0"/>
              <a:t>a změnu </a:t>
            </a:r>
            <a:r>
              <a:rPr lang="cs-CZ" u="sng" dirty="0" err="1"/>
              <a:t>commitněte</a:t>
            </a:r>
            <a:r>
              <a:rPr lang="en-US" u="sng" dirty="0"/>
              <a:t>!</a:t>
            </a:r>
            <a:endParaRPr lang="cs-CZ" u="sng" dirty="0">
              <a:cs typeface="Segoe UI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62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15108</TotalTime>
  <Words>995</Words>
  <Application>Microsoft Office PowerPoint</Application>
  <PresentationFormat>Širokoúhlá obrazovka</PresentationFormat>
  <Paragraphs>116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Step by step návod pro zprovoznění CICD Powershell repo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Ondrej Šebela</cp:lastModifiedBy>
  <cp:revision>1274</cp:revision>
  <dcterms:created xsi:type="dcterms:W3CDTF">2014-12-29T13:43:23Z</dcterms:created>
  <dcterms:modified xsi:type="dcterms:W3CDTF">2019-09-22T15:29:06Z</dcterms:modified>
</cp:coreProperties>
</file>