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318" r:id="rId4"/>
    <p:sldId id="292" r:id="rId5"/>
    <p:sldId id="309" r:id="rId6"/>
    <p:sldId id="296" r:id="rId7"/>
    <p:sldId id="310" r:id="rId8"/>
    <p:sldId id="293" r:id="rId9"/>
    <p:sldId id="297" r:id="rId10"/>
    <p:sldId id="311" r:id="rId11"/>
    <p:sldId id="295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095" autoAdjust="0"/>
  </p:normalViewPr>
  <p:slideViewPr>
    <p:cSldViewPr snapToGrid="0">
      <p:cViewPr varScale="1">
        <p:scale>
          <a:sx n="54" d="100"/>
          <a:sy n="54" d="100"/>
        </p:scale>
        <p:origin x="13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DCBF5AE-E51D-4505-97CC-4E7605712290}"/>
    <pc:docChg chg="modSld">
      <pc:chgData name="" userId="" providerId="" clId="Web-{6DCBF5AE-E51D-4505-97CC-4E7605712290}" dt="2019-08-21T07:24:30.770" v="75" actId="20577"/>
      <pc:docMkLst>
        <pc:docMk/>
      </pc:docMkLst>
      <pc:sldChg chg="modSp">
        <pc:chgData name="" userId="" providerId="" clId="Web-{6DCBF5AE-E51D-4505-97CC-4E7605712290}" dt="2019-08-21T07:24:30.770" v="74" actId="20577"/>
        <pc:sldMkLst>
          <pc:docMk/>
          <pc:sldMk cId="3978066937" sldId="300"/>
        </pc:sldMkLst>
        <pc:spChg chg="mod">
          <ac:chgData name="" userId="" providerId="" clId="Web-{6DCBF5AE-E51D-4505-97CC-4E7605712290}" dt="2019-08-21T07:24:30.770" v="74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9CB31BBE-7643-4598-AB74-C8DECDA9F88D}"/>
    <pc:docChg chg="modSld">
      <pc:chgData name="" userId="" providerId="" clId="Web-{9CB31BBE-7643-4598-AB74-C8DECDA9F88D}" dt="2019-08-21T14:17:25.348" v="189" actId="20577"/>
      <pc:docMkLst>
        <pc:docMk/>
      </pc:docMkLst>
      <pc:sldChg chg="modSp">
        <pc:chgData name="" userId="" providerId="" clId="Web-{9CB31BBE-7643-4598-AB74-C8DECDA9F88D}" dt="2019-08-21T13:56:41.496" v="30" actId="20577"/>
        <pc:sldMkLst>
          <pc:docMk/>
          <pc:sldMk cId="3874318658" sldId="259"/>
        </pc:sldMkLst>
        <pc:spChg chg="mod">
          <ac:chgData name="" userId="" providerId="" clId="Web-{9CB31BBE-7643-4598-AB74-C8DECDA9F88D}" dt="2019-08-21T13:56:41.496" v="30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9CB31BBE-7643-4598-AB74-C8DECDA9F88D}" dt="2019-08-21T14:10:47.528" v="137" actId="20577"/>
        <pc:sldMkLst>
          <pc:docMk/>
          <pc:sldMk cId="3479937383" sldId="260"/>
        </pc:sldMkLst>
        <pc:spChg chg="mod">
          <ac:chgData name="" userId="" providerId="" clId="Web-{9CB31BBE-7643-4598-AB74-C8DECDA9F88D}" dt="2019-08-21T14:10:47.528" v="13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4:02.563" v="184" actId="20577"/>
        <pc:sldMkLst>
          <pc:docMk/>
          <pc:sldMk cId="1378607874" sldId="261"/>
        </pc:sldMkLst>
        <pc:spChg chg="mod">
          <ac:chgData name="" userId="" providerId="" clId="Web-{9CB31BBE-7643-4598-AB74-C8DECDA9F88D}" dt="2019-08-21T14:14:02.563" v="184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7:25.348" v="188" actId="20577"/>
        <pc:sldMkLst>
          <pc:docMk/>
          <pc:sldMk cId="96228185" sldId="262"/>
        </pc:sldMkLst>
        <pc:spChg chg="mod">
          <ac:chgData name="" userId="" providerId="" clId="Web-{9CB31BBE-7643-4598-AB74-C8DECDA9F88D}" dt="2019-08-21T14:17:25.348" v="188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3:56:48.512" v="33" actId="20577"/>
        <pc:sldMkLst>
          <pc:docMk/>
          <pc:sldMk cId="1885167440" sldId="289"/>
        </pc:sldMkLst>
        <pc:spChg chg="mod">
          <ac:chgData name="" userId="" providerId="" clId="Web-{9CB31BBE-7643-4598-AB74-C8DECDA9F88D}" dt="2019-08-21T13:56:48.512" v="33" actId="20577"/>
          <ac:spMkLst>
            <pc:docMk/>
            <pc:sldMk cId="1885167440" sldId="289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6:51.606" v="34" actId="20577"/>
        <pc:sldMkLst>
          <pc:docMk/>
          <pc:sldMk cId="472758218" sldId="290"/>
        </pc:sldMkLst>
        <pc:spChg chg="mod">
          <ac:chgData name="" userId="" providerId="" clId="Web-{9CB31BBE-7643-4598-AB74-C8DECDA9F88D}" dt="2019-08-21T13:56:51.606" v="34" actId="20577"/>
          <ac:spMkLst>
            <pc:docMk/>
            <pc:sldMk cId="472758218" sldId="290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5:06.323" v="22" actId="20577"/>
        <pc:sldMkLst>
          <pc:docMk/>
          <pc:sldMk cId="3978066937" sldId="300"/>
        </pc:sldMkLst>
        <pc:spChg chg="mod">
          <ac:chgData name="" userId="" providerId="" clId="Web-{9CB31BBE-7643-4598-AB74-C8DECDA9F88D}" dt="2019-08-21T13:55:06.323" v="22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B7B69C26-D791-464C-A38E-18237271614B}"/>
    <pc:docChg chg="modSld">
      <pc:chgData name="" userId="" providerId="" clId="Web-{B7B69C26-D791-464C-A38E-18237271614B}" dt="2019-08-28T12:57:40.477" v="329" actId="20577"/>
      <pc:docMkLst>
        <pc:docMk/>
      </pc:docMkLst>
      <pc:sldChg chg="modSp">
        <pc:chgData name="" userId="" providerId="" clId="Web-{B7B69C26-D791-464C-A38E-18237271614B}" dt="2019-08-28T12:57:29.883" v="322" actId="20577"/>
        <pc:sldMkLst>
          <pc:docMk/>
          <pc:sldMk cId="3874318658" sldId="259"/>
        </pc:sldMkLst>
        <pc:spChg chg="mod">
          <ac:chgData name="" userId="" providerId="" clId="Web-{B7B69C26-D791-464C-A38E-18237271614B}" dt="2019-08-28T12:57:29.883" v="322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B7B69C26-D791-464C-A38E-18237271614B}" dt="2019-08-28T12:57:40.477" v="328" actId="20577"/>
        <pc:sldMkLst>
          <pc:docMk/>
          <pc:sldMk cId="3479937383" sldId="260"/>
        </pc:sldMkLst>
        <pc:spChg chg="mod">
          <ac:chgData name="" userId="" providerId="" clId="Web-{B7B69C26-D791-464C-A38E-18237271614B}" dt="2019-08-28T12:57:40.477" v="328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B7B69C26-D791-464C-A38E-18237271614B}" dt="2019-08-28T12:48:46.662" v="224" actId="20577"/>
        <pc:sldMkLst>
          <pc:docMk/>
          <pc:sldMk cId="399787957" sldId="293"/>
        </pc:sldMkLst>
        <pc:spChg chg="mod">
          <ac:chgData name="" userId="" providerId="" clId="Web-{B7B69C26-D791-464C-A38E-18237271614B}" dt="2019-08-28T12:48:46.662" v="224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6:29.710" v="298" actId="20577"/>
        <pc:sldMkLst>
          <pc:docMk/>
          <pc:sldMk cId="1503452516" sldId="295"/>
        </pc:sldMkLst>
        <pc:spChg chg="mod">
          <ac:chgData name="" userId="" providerId="" clId="Web-{B7B69C26-D791-464C-A38E-18237271614B}" dt="2019-08-28T12:56:29.710" v="298" actId="20577"/>
          <ac:spMkLst>
            <pc:docMk/>
            <pc:sldMk cId="1503452516" sldId="295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46:37.635" v="220" actId="20577"/>
        <pc:sldMkLst>
          <pc:docMk/>
          <pc:sldMk cId="1373132171" sldId="310"/>
        </pc:sldMkLst>
        <pc:spChg chg="mod">
          <ac:chgData name="" userId="" providerId="" clId="Web-{B7B69C26-D791-464C-A38E-18237271614B}" dt="2019-08-28T12:46:37.635" v="220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4:08.037" v="254" actId="20577"/>
        <pc:sldMkLst>
          <pc:docMk/>
          <pc:sldMk cId="1549772417" sldId="311"/>
        </pc:sldMkLst>
        <pc:spChg chg="mod">
          <ac:chgData name="" userId="" providerId="" clId="Web-{B7B69C26-D791-464C-A38E-18237271614B}" dt="2019-08-28T12:54:08.037" v="254" actId="20577"/>
          <ac:spMkLst>
            <pc:docMk/>
            <pc:sldMk cId="1549772417" sldId="311"/>
            <ac:spMk id="3" creationId="{48CD3CA2-4BA5-4026-972D-FC907156D6F4}"/>
          </ac:spMkLst>
        </pc:spChg>
      </pc:sldChg>
    </pc:docChg>
  </pc:docChgLst>
  <pc:docChgLst>
    <pc:chgData clId="Web-{28795428-CC39-4F63-8DAF-C16F45710D49}"/>
    <pc:docChg chg="modSld">
      <pc:chgData name="" userId="" providerId="" clId="Web-{28795428-CC39-4F63-8DAF-C16F45710D49}" dt="2019-08-21T11:11:36.509" v="387" actId="20577"/>
      <pc:docMkLst>
        <pc:docMk/>
      </pc:docMkLst>
      <pc:sldChg chg="modSp">
        <pc:chgData name="" userId="" providerId="" clId="Web-{28795428-CC39-4F63-8DAF-C16F45710D49}" dt="2019-08-21T11:11:36.509" v="386" actId="20577"/>
        <pc:sldMkLst>
          <pc:docMk/>
          <pc:sldMk cId="532084759" sldId="315"/>
        </pc:sldMkLst>
        <pc:spChg chg="mod">
          <ac:chgData name="" userId="" providerId="" clId="Web-{28795428-CC39-4F63-8DAF-C16F45710D49}" dt="2019-08-21T11:11:36.509" v="386" actId="20577"/>
          <ac:spMkLst>
            <pc:docMk/>
            <pc:sldMk cId="532084759" sldId="315"/>
            <ac:spMk id="3" creationId="{F66845FC-E103-48DE-9A9F-3292745AF233}"/>
          </ac:spMkLst>
        </pc:spChg>
      </pc:sldChg>
    </pc:docChg>
  </pc:docChgLst>
  <pc:docChgLst>
    <pc:chgData clId="Web-{3BDB32A4-44BF-4B18-AD2D-2476B2076494}"/>
    <pc:docChg chg="modSld">
      <pc:chgData name="" userId="" providerId="" clId="Web-{3BDB32A4-44BF-4B18-AD2D-2476B2076494}" dt="2019-08-28T11:17:37.951" v="82" actId="20577"/>
      <pc:docMkLst>
        <pc:docMk/>
      </pc:docMkLst>
      <pc:sldChg chg="modSp">
        <pc:chgData name="" userId="" providerId="" clId="Web-{3BDB32A4-44BF-4B18-AD2D-2476B2076494}" dt="2019-08-28T11:02:02.746" v="0" actId="20577"/>
        <pc:sldMkLst>
          <pc:docMk/>
          <pc:sldMk cId="3207592105" sldId="286"/>
        </pc:sldMkLst>
        <pc:spChg chg="mod">
          <ac:chgData name="" userId="" providerId="" clId="Web-{3BDB32A4-44BF-4B18-AD2D-2476B2076494}" dt="2019-08-28T11:02:02.746" v="0" actId="20577"/>
          <ac:spMkLst>
            <pc:docMk/>
            <pc:sldMk cId="3207592105" sldId="286"/>
            <ac:spMk id="3" creationId="{6F37C898-71FB-49D0-B973-D1785CEB0342}"/>
          </ac:spMkLst>
        </pc:spChg>
      </pc:sldChg>
      <pc:sldChg chg="modSp">
        <pc:chgData name="" userId="" providerId="" clId="Web-{3BDB32A4-44BF-4B18-AD2D-2476B2076494}" dt="2019-08-28T11:17:37.951" v="81" actId="20577"/>
        <pc:sldMkLst>
          <pc:docMk/>
          <pc:sldMk cId="399787957" sldId="293"/>
        </pc:sldMkLst>
        <pc:spChg chg="mod">
          <ac:chgData name="" userId="" providerId="" clId="Web-{3BDB32A4-44BF-4B18-AD2D-2476B2076494}" dt="2019-08-28T11:17:37.951" v="81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3BDB32A4-44BF-4B18-AD2D-2476B2076494}" dt="2019-08-28T11:10:17.224" v="65" actId="20577"/>
        <pc:sldMkLst>
          <pc:docMk/>
          <pc:sldMk cId="1373132171" sldId="310"/>
        </pc:sldMkLst>
        <pc:spChg chg="mod">
          <ac:chgData name="" userId="" providerId="" clId="Web-{3BDB32A4-44BF-4B18-AD2D-2476B2076494}" dt="2019-08-28T11:10:17.224" v="65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1F33DF1F-02C2-4CE1-9605-3D6DB7F96B98}"/>
    <pc:docChg chg="addSld modSld sldOrd">
      <pc:chgData name="" userId="" providerId="" clId="Web-{1F33DF1F-02C2-4CE1-9605-3D6DB7F96B98}" dt="2019-08-22T11:24:46.155" v="356" actId="1076"/>
      <pc:docMkLst>
        <pc:docMk/>
      </pc:docMkLst>
      <pc:sldChg chg="modSp">
        <pc:chgData name="" userId="" providerId="" clId="Web-{1F33DF1F-02C2-4CE1-9605-3D6DB7F96B98}" dt="2019-08-22T10:53:16.447" v="68" actId="20577"/>
        <pc:sldMkLst>
          <pc:docMk/>
          <pc:sldMk cId="3234635994" sldId="266"/>
        </pc:sldMkLst>
        <pc:spChg chg="mod">
          <ac:chgData name="" userId="" providerId="" clId="Web-{1F33DF1F-02C2-4CE1-9605-3D6DB7F96B98}" dt="2019-08-22T10:53:16.447" v="68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1F33DF1F-02C2-4CE1-9605-3D6DB7F96B98}" dt="2019-08-22T10:45:56.223" v="52" actId="20577"/>
        <pc:sldMkLst>
          <pc:docMk/>
          <pc:sldMk cId="966716395" sldId="271"/>
        </pc:sldMkLst>
        <pc:spChg chg="mod">
          <ac:chgData name="" userId="" providerId="" clId="Web-{1F33DF1F-02C2-4CE1-9605-3D6DB7F96B98}" dt="2019-08-22T10:45:56.223" v="52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addSp delSp modSp new ord addCm delCm">
        <pc:chgData name="" userId="" providerId="" clId="Web-{1F33DF1F-02C2-4CE1-9605-3D6DB7F96B98}" dt="2019-08-22T11:24:46.155" v="356" actId="1076"/>
        <pc:sldMkLst>
          <pc:docMk/>
          <pc:sldMk cId="1838952640" sldId="316"/>
        </pc:sldMkLst>
        <pc:spChg chg="mod">
          <ac:chgData name="" userId="" providerId="" clId="Web-{1F33DF1F-02C2-4CE1-9605-3D6DB7F96B98}" dt="2019-08-22T10:59:23.772" v="75" actId="20577"/>
          <ac:spMkLst>
            <pc:docMk/>
            <pc:sldMk cId="1838952640" sldId="316"/>
            <ac:spMk id="2" creationId="{9F87F0E9-B781-4373-98D4-81A9DB8E3300}"/>
          </ac:spMkLst>
        </pc:spChg>
        <pc:spChg chg="del">
          <ac:chgData name="" userId="" providerId="" clId="Web-{1F33DF1F-02C2-4CE1-9605-3D6DB7F96B98}" dt="2019-08-22T10:59:56.027" v="76"/>
          <ac:spMkLst>
            <pc:docMk/>
            <pc:sldMk cId="1838952640" sldId="316"/>
            <ac:spMk id="3" creationId="{B730D6D3-6DFD-42FA-8D34-ED853CF97753}"/>
          </ac:spMkLst>
        </pc:spChg>
        <pc:spChg chg="add mod">
          <ac:chgData name="" userId="" providerId="" clId="Web-{1F33DF1F-02C2-4CE1-9605-3D6DB7F96B98}" dt="2019-08-22T11:24:09.123" v="352" actId="1076"/>
          <ac:spMkLst>
            <pc:docMk/>
            <pc:sldMk cId="1838952640" sldId="316"/>
            <ac:spMk id="12" creationId="{7833296D-7095-44D3-933F-2E57FF032AA2}"/>
          </ac:spMkLst>
        </pc:spChg>
        <pc:spChg chg="add mod">
          <ac:chgData name="" userId="" providerId="" clId="Web-{1F33DF1F-02C2-4CE1-9605-3D6DB7F96B98}" dt="2019-08-22T11:24:29.561" v="354" actId="1076"/>
          <ac:spMkLst>
            <pc:docMk/>
            <pc:sldMk cId="1838952640" sldId="316"/>
            <ac:spMk id="13" creationId="{FD0A13B8-520C-4B82-BA74-20CB66405A76}"/>
          </ac:spMkLst>
        </pc:spChg>
        <pc:spChg chg="add mod">
          <ac:chgData name="" userId="" providerId="" clId="Web-{1F33DF1F-02C2-4CE1-9605-3D6DB7F96B98}" dt="2019-08-22T11:24:37.842" v="355" actId="1076"/>
          <ac:spMkLst>
            <pc:docMk/>
            <pc:sldMk cId="1838952640" sldId="316"/>
            <ac:spMk id="18" creationId="{13D850EF-90BA-4024-B9FE-EB1EA3DD5BF1}"/>
          </ac:spMkLst>
        </pc:spChg>
        <pc:spChg chg="add mod">
          <ac:chgData name="" userId="" providerId="" clId="Web-{1F33DF1F-02C2-4CE1-9605-3D6DB7F96B98}" dt="2019-08-22T11:24:46.155" v="356" actId="1076"/>
          <ac:spMkLst>
            <pc:docMk/>
            <pc:sldMk cId="1838952640" sldId="316"/>
            <ac:spMk id="19" creationId="{D194AF9F-B19C-42F8-BE64-53E45E39A082}"/>
          </ac:spMkLst>
        </pc:spChg>
        <pc:spChg chg="add mod">
          <ac:chgData name="" userId="" providerId="" clId="Web-{1F33DF1F-02C2-4CE1-9605-3D6DB7F96B98}" dt="2019-08-22T11:20:36.167" v="314" actId="1076"/>
          <ac:spMkLst>
            <pc:docMk/>
            <pc:sldMk cId="1838952640" sldId="316"/>
            <ac:spMk id="20" creationId="{225A791F-7354-4FDF-B68F-EA473114B50E}"/>
          </ac:spMkLst>
        </pc:spChg>
        <pc:spChg chg="add mod">
          <ac:chgData name="" userId="" providerId="" clId="Web-{1F33DF1F-02C2-4CE1-9605-3D6DB7F96B98}" dt="2019-08-22T11:23:40.967" v="339" actId="1076"/>
          <ac:spMkLst>
            <pc:docMk/>
            <pc:sldMk cId="1838952640" sldId="316"/>
            <ac:spMk id="21" creationId="{F15BE417-642B-4BD3-9932-77DE9FEB6A07}"/>
          </ac:spMkLst>
        </pc:spChg>
        <pc:spChg chg="add mod">
          <ac:chgData name="" userId="" providerId="" clId="Web-{1F33DF1F-02C2-4CE1-9605-3D6DB7F96B98}" dt="2019-08-22T11:20:27.324" v="305" actId="1076"/>
          <ac:spMkLst>
            <pc:docMk/>
            <pc:sldMk cId="1838952640" sldId="316"/>
            <ac:spMk id="24" creationId="{4298D746-95F7-40F0-A866-F217C5B21772}"/>
          </ac:spMkLst>
        </pc:spChg>
        <pc:spChg chg="add mod ord">
          <ac:chgData name="" userId="" providerId="" clId="Web-{1F33DF1F-02C2-4CE1-9605-3D6DB7F96B98}" dt="2019-08-22T11:20:27.308" v="303" actId="1076"/>
          <ac:spMkLst>
            <pc:docMk/>
            <pc:sldMk cId="1838952640" sldId="316"/>
            <ac:spMk id="25" creationId="{8F4C63AA-0A29-4F7A-96D2-1231B676AFE2}"/>
          </ac:spMkLst>
        </pc:spChg>
        <pc:spChg chg="add del mod">
          <ac:chgData name="" userId="" providerId="" clId="Web-{1F33DF1F-02C2-4CE1-9605-3D6DB7F96B98}" dt="2019-08-22T11:23:32.873" v="338"/>
          <ac:spMkLst>
            <pc:docMk/>
            <pc:sldMk cId="1838952640" sldId="316"/>
            <ac:spMk id="31" creationId="{F9320373-FD54-44EA-B12B-2262FAF76ABF}"/>
          </ac:spMkLst>
        </pc:spChg>
        <pc:graphicFrameChg chg="add del modGraphic">
          <ac:chgData name="" userId="" providerId="" clId="Web-{1F33DF1F-02C2-4CE1-9605-3D6DB7F96B98}" dt="2019-08-22T11:03:35.472" v="126"/>
          <ac:graphicFrameMkLst>
            <pc:docMk/>
            <pc:sldMk cId="1838952640" sldId="316"/>
            <ac:graphicFrameMk id="14" creationId="{F9FF5AC7-14A4-4B98-85C3-2A3636873CC8}"/>
          </ac:graphicFrameMkLst>
        </pc:graphicFrameChg>
        <pc:picChg chg="add mod ord">
          <ac:chgData name="" userId="" providerId="" clId="Web-{1F33DF1F-02C2-4CE1-9605-3D6DB7F96B98}" dt="2019-08-22T11:20:36.089" v="306" actId="1076"/>
          <ac:picMkLst>
            <pc:docMk/>
            <pc:sldMk cId="1838952640" sldId="316"/>
            <ac:picMk id="5" creationId="{88400B42-C49B-4719-92CB-A66B6368B815}"/>
          </ac:picMkLst>
        </pc:picChg>
        <pc:picChg chg="add mod">
          <ac:chgData name="" userId="" providerId="" clId="Web-{1F33DF1F-02C2-4CE1-9605-3D6DB7F96B98}" dt="2019-08-22T11:20:36.105" v="307" actId="1076"/>
          <ac:picMkLst>
            <pc:docMk/>
            <pc:sldMk cId="1838952640" sldId="316"/>
            <ac:picMk id="8" creationId="{DAD79ACD-8CC1-4512-84CA-A0CEF50D6A16}"/>
          </ac:picMkLst>
        </pc:picChg>
        <pc:picChg chg="add mod">
          <ac:chgData name="" userId="" providerId="" clId="Web-{1F33DF1F-02C2-4CE1-9605-3D6DB7F96B98}" dt="2019-08-22T11:20:36.121" v="308" actId="1076"/>
          <ac:picMkLst>
            <pc:docMk/>
            <pc:sldMk cId="1838952640" sldId="316"/>
            <ac:picMk id="10" creationId="{E07B398C-FBAE-476D-9518-410DE04C5A6C}"/>
          </ac:picMkLst>
        </pc:picChg>
        <pc:picChg chg="add mod">
          <ac:chgData name="" userId="" providerId="" clId="Web-{1F33DF1F-02C2-4CE1-9605-3D6DB7F96B98}" dt="2019-08-22T11:20:36.121" v="309" actId="1076"/>
          <ac:picMkLst>
            <pc:docMk/>
            <pc:sldMk cId="1838952640" sldId="316"/>
            <ac:picMk id="11" creationId="{CD981891-6F07-4B0B-BBFD-9020869EB112}"/>
          </ac:picMkLst>
        </pc:picChg>
        <pc:picChg chg="add del">
          <ac:chgData name="" userId="" providerId="" clId="Web-{1F33DF1F-02C2-4CE1-9605-3D6DB7F96B98}" dt="2019-08-22T11:03:37.925" v="127"/>
          <ac:picMkLst>
            <pc:docMk/>
            <pc:sldMk cId="1838952640" sldId="316"/>
            <ac:picMk id="17" creationId="{7F322FB4-A9B4-458B-B1F6-8D19A8485443}"/>
          </ac:picMkLst>
        </pc:picChg>
        <pc:picChg chg="add mod">
          <ac:chgData name="" userId="" providerId="" clId="Web-{1F33DF1F-02C2-4CE1-9605-3D6DB7F96B98}" dt="2019-08-22T11:20:27.308" v="304" actId="1076"/>
          <ac:picMkLst>
            <pc:docMk/>
            <pc:sldMk cId="1838952640" sldId="316"/>
            <ac:picMk id="22" creationId="{13CF3A24-4034-4B4C-ADC8-A17711649278}"/>
          </ac:picMkLst>
        </pc:picChg>
        <pc:cxnChg chg="add del mod">
          <ac:chgData name="" userId="" providerId="" clId="Web-{1F33DF1F-02C2-4CE1-9605-3D6DB7F96B98}" dt="2019-08-22T11:19:43.136" v="299"/>
          <ac:cxnSpMkLst>
            <pc:docMk/>
            <pc:sldMk cId="1838952640" sldId="316"/>
            <ac:cxnSpMk id="26" creationId="{F76A074C-13F3-4CEB-A641-92AB1E505739}"/>
          </ac:cxnSpMkLst>
        </pc:cxnChg>
        <pc:cxnChg chg="add del mod">
          <ac:chgData name="" userId="" providerId="" clId="Web-{1F33DF1F-02C2-4CE1-9605-3D6DB7F96B98}" dt="2019-08-22T11:19:33.432" v="297"/>
          <ac:cxnSpMkLst>
            <pc:docMk/>
            <pc:sldMk cId="1838952640" sldId="316"/>
            <ac:cxnSpMk id="27" creationId="{8A5A7A6B-397C-4F4F-BA6E-AA9A7BC9A7ED}"/>
          </ac:cxnSpMkLst>
        </pc:cxnChg>
        <pc:cxnChg chg="add mod">
          <ac:chgData name="" userId="" providerId="" clId="Web-{1F33DF1F-02C2-4CE1-9605-3D6DB7F96B98}" dt="2019-08-22T11:21:52.013" v="323"/>
          <ac:cxnSpMkLst>
            <pc:docMk/>
            <pc:sldMk cId="1838952640" sldId="316"/>
            <ac:cxnSpMk id="28" creationId="{5D7B2E40-83A0-4D47-BD36-0F3F36C4FA73}"/>
          </ac:cxnSpMkLst>
        </pc:cxnChg>
        <pc:cxnChg chg="add mod">
          <ac:chgData name="" userId="" providerId="" clId="Web-{1F33DF1F-02C2-4CE1-9605-3D6DB7F96B98}" dt="2019-08-22T11:22:21.263" v="328"/>
          <ac:cxnSpMkLst>
            <pc:docMk/>
            <pc:sldMk cId="1838952640" sldId="316"/>
            <ac:cxnSpMk id="29" creationId="{9BB9F841-893B-43C4-B234-43599B65C2DF}"/>
          </ac:cxnSpMkLst>
        </pc:cxnChg>
        <pc:cxnChg chg="add mod">
          <ac:chgData name="" userId="" providerId="" clId="Web-{1F33DF1F-02C2-4CE1-9605-3D6DB7F96B98}" dt="2019-08-22T11:22:40.544" v="331" actId="14100"/>
          <ac:cxnSpMkLst>
            <pc:docMk/>
            <pc:sldMk cId="1838952640" sldId="316"/>
            <ac:cxnSpMk id="30" creationId="{6A65F830-058A-41CE-BFCB-3C20C0779BE3}"/>
          </ac:cxnSpMkLst>
        </pc:cxnChg>
      </pc:sldChg>
    </pc:docChg>
  </pc:docChgLst>
  <pc:docChgLst>
    <pc:chgData clId="Web-{D3FE6EE1-643D-497D-AB32-F5E187603416}"/>
    <pc:docChg chg="addSld delSld modSld sldOrd">
      <pc:chgData name="" userId="" providerId="" clId="Web-{D3FE6EE1-643D-497D-AB32-F5E187603416}" dt="2019-08-20T08:31:33.888" v="82"/>
      <pc:docMkLst>
        <pc:docMk/>
      </pc:docMkLst>
      <pc:sldChg chg="addAnim delAnim modAnim">
        <pc:chgData name="" userId="" providerId="" clId="Web-{D3FE6EE1-643D-497D-AB32-F5E187603416}" dt="2019-08-20T08:30:49.794" v="78"/>
        <pc:sldMkLst>
          <pc:docMk/>
          <pc:sldMk cId="3874318658" sldId="259"/>
        </pc:sldMkLst>
      </pc:sldChg>
      <pc:sldChg chg="addAnim delAnim modAnim">
        <pc:chgData name="" userId="" providerId="" clId="Web-{D3FE6EE1-643D-497D-AB32-F5E187603416}" dt="2019-08-20T08:31:33.888" v="82"/>
        <pc:sldMkLst>
          <pc:docMk/>
          <pc:sldMk cId="3479937383" sldId="260"/>
        </pc:sldMkLst>
      </pc:sldChg>
      <pc:sldChg chg="modSp">
        <pc:chgData name="" userId="" providerId="" clId="Web-{D3FE6EE1-643D-497D-AB32-F5E187603416}" dt="2019-08-20T07:39:07.374" v="34" actId="20577"/>
        <pc:sldMkLst>
          <pc:docMk/>
          <pc:sldMk cId="2035881997" sldId="265"/>
        </pc:sldMkLst>
        <pc:spChg chg="mod">
          <ac:chgData name="" userId="" providerId="" clId="Web-{D3FE6EE1-643D-497D-AB32-F5E187603416}" dt="2019-08-20T07:39:07.374" v="34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addSp modSp">
        <pc:chgData name="" userId="" providerId="" clId="Web-{D3FE6EE1-643D-497D-AB32-F5E187603416}" dt="2019-08-20T08:28:41.041" v="70" actId="14100"/>
        <pc:sldMkLst>
          <pc:docMk/>
          <pc:sldMk cId="3328933052" sldId="270"/>
        </pc:sldMkLst>
        <pc:spChg chg="mod">
          <ac:chgData name="" userId="" providerId="" clId="Web-{D3FE6EE1-643D-497D-AB32-F5E187603416}" dt="2019-08-20T08:27:34.149" v="62" actId="14100"/>
          <ac:spMkLst>
            <pc:docMk/>
            <pc:sldMk cId="3328933052" sldId="270"/>
            <ac:spMk id="3" creationId="{E0CD0271-3469-4097-8AEA-CCD26647543D}"/>
          </ac:spMkLst>
        </pc:spChg>
        <pc:spChg chg="add mod">
          <ac:chgData name="" userId="" providerId="" clId="Web-{D3FE6EE1-643D-497D-AB32-F5E187603416}" dt="2019-08-20T08:28:41.041" v="70" actId="14100"/>
          <ac:spMkLst>
            <pc:docMk/>
            <pc:sldMk cId="3328933052" sldId="270"/>
            <ac:spMk id="4" creationId="{27097DCA-A5EF-42EC-ADC5-632AFD18F48F}"/>
          </ac:spMkLst>
        </pc:spChg>
      </pc:sldChg>
      <pc:sldChg chg="ord">
        <pc:chgData name="" userId="" providerId="" clId="Web-{D3FE6EE1-643D-497D-AB32-F5E187603416}" dt="2019-08-20T07:36:05.012" v="1"/>
        <pc:sldMkLst>
          <pc:docMk/>
          <pc:sldMk cId="1034069869" sldId="296"/>
        </pc:sldMkLst>
      </pc:sldChg>
      <pc:sldChg chg="modSp">
        <pc:chgData name="" userId="" providerId="" clId="Web-{D3FE6EE1-643D-497D-AB32-F5E187603416}" dt="2019-08-20T07:39:32.250" v="38" actId="20577"/>
        <pc:sldMkLst>
          <pc:docMk/>
          <pc:sldMk cId="2585622069" sldId="297"/>
        </pc:sldMkLst>
        <pc:spChg chg="mod">
          <ac:chgData name="" userId="" providerId="" clId="Web-{D3FE6EE1-643D-497D-AB32-F5E187603416}" dt="2019-08-20T07:39:32.250" v="38" actId="20577"/>
          <ac:spMkLst>
            <pc:docMk/>
            <pc:sldMk cId="2585622069" sldId="297"/>
            <ac:spMk id="3" creationId="{48CD3CA2-4BA5-4026-972D-FC907156D6F4}"/>
          </ac:spMkLst>
        </pc:spChg>
      </pc:sldChg>
      <pc:sldChg chg="modSp">
        <pc:chgData name="" userId="" providerId="" clId="Web-{D3FE6EE1-643D-497D-AB32-F5E187603416}" dt="2019-08-20T08:02:42.870" v="45" actId="20577"/>
        <pc:sldMkLst>
          <pc:docMk/>
          <pc:sldMk cId="1549772417" sldId="311"/>
        </pc:sldMkLst>
        <pc:spChg chg="mod">
          <ac:chgData name="" userId="" providerId="" clId="Web-{D3FE6EE1-643D-497D-AB32-F5E187603416}" dt="2019-08-20T08:02:42.870" v="45" actId="20577"/>
          <ac:spMkLst>
            <pc:docMk/>
            <pc:sldMk cId="1549772417" sldId="311"/>
            <ac:spMk id="3" creationId="{48CD3CA2-4BA5-4026-972D-FC907156D6F4}"/>
          </ac:spMkLst>
        </pc:spChg>
      </pc:sldChg>
      <pc:sldChg chg="del">
        <pc:chgData name="" userId="" providerId="" clId="Web-{D3FE6EE1-643D-497D-AB32-F5E187603416}" dt="2019-08-20T08:22:21.924" v="49"/>
        <pc:sldMkLst>
          <pc:docMk/>
          <pc:sldMk cId="4039594616" sldId="315"/>
        </pc:sldMkLst>
      </pc:sldChg>
      <pc:sldChg chg="modSp add del replId">
        <pc:chgData name="" userId="" providerId="" clId="Web-{D3FE6EE1-643D-497D-AB32-F5E187603416}" dt="2019-08-20T08:27:23.743" v="61"/>
        <pc:sldMkLst>
          <pc:docMk/>
          <pc:sldMk cId="1234621326" sldId="316"/>
        </pc:sldMkLst>
        <pc:graphicFrameChg chg="modGraphic">
          <ac:chgData name="" userId="" providerId="" clId="Web-{D3FE6EE1-643D-497D-AB32-F5E187603416}" dt="2019-08-20T08:25:04.834" v="60"/>
          <ac:graphicFrameMkLst>
            <pc:docMk/>
            <pc:sldMk cId="1234621326" sldId="316"/>
            <ac:graphicFrameMk id="5" creationId="{00000000-0000-0000-0000-000000000000}"/>
          </ac:graphicFrameMkLst>
        </pc:graphicFrameChg>
      </pc:sldChg>
    </pc:docChg>
  </pc:docChgLst>
  <pc:docChgLst>
    <pc:chgData clId="Web-{DC4AA95C-7B93-4BE8-95B6-0CFE319605A9}"/>
    <pc:docChg chg="modSld">
      <pc:chgData name="" userId="" providerId="" clId="Web-{DC4AA95C-7B93-4BE8-95B6-0CFE319605A9}" dt="2019-08-19T07:33:32.829" v="1" actId="14100"/>
      <pc:docMkLst>
        <pc:docMk/>
      </pc:docMkLst>
      <pc:sldChg chg="modSp">
        <pc:chgData name="" userId="" providerId="" clId="Web-{DC4AA95C-7B93-4BE8-95B6-0CFE319605A9}" dt="2019-08-19T07:33:32.829" v="1" actId="14100"/>
        <pc:sldMkLst>
          <pc:docMk/>
          <pc:sldMk cId="119092984" sldId="302"/>
        </pc:sldMkLst>
        <pc:graphicFrameChg chg="mod">
          <ac:chgData name="" userId="" providerId="" clId="Web-{DC4AA95C-7B93-4BE8-95B6-0CFE319605A9}" dt="2019-08-19T07:33:32.829" v="1" actId="14100"/>
          <ac:graphicFrameMkLst>
            <pc:docMk/>
            <pc:sldMk cId="119092984" sldId="302"/>
            <ac:graphicFrameMk id="5" creationId="{00000000-0000-0000-0000-000000000000}"/>
          </ac:graphicFrameMkLst>
        </pc:graphicFrameChg>
      </pc:sldChg>
    </pc:docChg>
  </pc:docChgLst>
  <pc:docChgLst>
    <pc:chgData clId="Web-{522F7EA5-CD5C-4A55-9D45-5F46260264D9}"/>
    <pc:docChg chg="modSld">
      <pc:chgData name="" userId="" providerId="" clId="Web-{522F7EA5-CD5C-4A55-9D45-5F46260264D9}" dt="2019-08-21T08:39:36.975" v="1" actId="20577"/>
      <pc:docMkLst>
        <pc:docMk/>
      </pc:docMkLst>
      <pc:sldChg chg="modSp">
        <pc:chgData name="" userId="" providerId="" clId="Web-{522F7EA5-CD5C-4A55-9D45-5F46260264D9}" dt="2019-08-21T08:39:36.975" v="1" actId="20577"/>
        <pc:sldMkLst>
          <pc:docMk/>
          <pc:sldMk cId="1475901908" sldId="312"/>
        </pc:sldMkLst>
        <pc:spChg chg="mod">
          <ac:chgData name="" userId="" providerId="" clId="Web-{522F7EA5-CD5C-4A55-9D45-5F46260264D9}" dt="2019-08-21T08:39:36.975" v="1" actId="20577"/>
          <ac:spMkLst>
            <pc:docMk/>
            <pc:sldMk cId="1475901908" sldId="312"/>
            <ac:spMk id="2" creationId="{473337D4-861B-4891-BE23-A7699364AEA6}"/>
          </ac:spMkLst>
        </pc:spChg>
      </pc:sldChg>
    </pc:docChg>
  </pc:docChgLst>
  <pc:docChgLst>
    <pc:chgData clId="Web-{737E9103-524B-4E08-85E9-1F1F785479AB}"/>
    <pc:docChg chg="modSld">
      <pc:chgData name="" userId="" providerId="" clId="Web-{737E9103-524B-4E08-85E9-1F1F785479AB}" dt="2019-08-27T11:57:52.289" v="29" actId="20577"/>
      <pc:docMkLst>
        <pc:docMk/>
      </pc:docMkLst>
      <pc:sldChg chg="modSp">
        <pc:chgData name="" userId="" providerId="" clId="Web-{737E9103-524B-4E08-85E9-1F1F785479AB}" dt="2019-08-27T11:57:52.289" v="28" actId="20577"/>
        <pc:sldMkLst>
          <pc:docMk/>
          <pc:sldMk cId="3749470640" sldId="309"/>
        </pc:sldMkLst>
        <pc:spChg chg="mod">
          <ac:chgData name="" userId="" providerId="" clId="Web-{737E9103-524B-4E08-85E9-1F1F785479AB}" dt="2019-08-27T11:57:52.289" v="28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4F9B48CE-7BB1-45E9-A185-4EA699965818}"/>
    <pc:docChg chg="modSld">
      <pc:chgData name="" userId="" providerId="" clId="Web-{4F9B48CE-7BB1-45E9-A185-4EA699965818}" dt="2019-08-28T13:56:40.012" v="11" actId="20577"/>
      <pc:docMkLst>
        <pc:docMk/>
      </pc:docMkLst>
      <pc:sldChg chg="modSp">
        <pc:chgData name="" userId="" providerId="" clId="Web-{4F9B48CE-7BB1-45E9-A185-4EA699965818}" dt="2019-08-28T13:56:40.012" v="10" actId="20577"/>
        <pc:sldMkLst>
          <pc:docMk/>
          <pc:sldMk cId="966716395" sldId="271"/>
        </pc:sldMkLst>
        <pc:spChg chg="mod">
          <ac:chgData name="" userId="" providerId="" clId="Web-{4F9B48CE-7BB1-45E9-A185-4EA699965818}" dt="2019-08-28T13:56:40.012" v="10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0F7EF0D1-7122-4CD1-8DB7-E2636127EE44}"/>
    <pc:docChg chg="modSld">
      <pc:chgData name="" userId="" providerId="" clId="Web-{0F7EF0D1-7122-4CD1-8DB7-E2636127EE44}" dt="2019-08-16T07:34:33.641" v="149" actId="20577"/>
      <pc:docMkLst>
        <pc:docMk/>
      </pc:docMkLst>
      <pc:sldChg chg="modSp">
        <pc:chgData name="" userId="" providerId="" clId="Web-{0F7EF0D1-7122-4CD1-8DB7-E2636127EE44}" dt="2019-08-16T07:34:33.641" v="148" actId="20577"/>
        <pc:sldMkLst>
          <pc:docMk/>
          <pc:sldMk cId="1034069869" sldId="296"/>
        </pc:sldMkLst>
        <pc:spChg chg="mod">
          <ac:chgData name="" userId="" providerId="" clId="Web-{0F7EF0D1-7122-4CD1-8DB7-E2636127EE44}" dt="2019-08-16T07:34:33.641" v="148" actId="20577"/>
          <ac:spMkLst>
            <pc:docMk/>
            <pc:sldMk cId="1034069869" sldId="296"/>
            <ac:spMk id="3" creationId="{48CD3CA2-4BA5-4026-972D-FC907156D6F4}"/>
          </ac:spMkLst>
        </pc:spChg>
      </pc:sldChg>
      <pc:sldChg chg="modSp">
        <pc:chgData name="" userId="" providerId="" clId="Web-{0F7EF0D1-7122-4CD1-8DB7-E2636127EE44}" dt="2019-08-16T07:33:01.451" v="76" actId="20577"/>
        <pc:sldMkLst>
          <pc:docMk/>
          <pc:sldMk cId="3749470640" sldId="309"/>
        </pc:sldMkLst>
        <pc:spChg chg="mod">
          <ac:chgData name="" userId="" providerId="" clId="Web-{0F7EF0D1-7122-4CD1-8DB7-E2636127EE44}" dt="2019-08-16T07:33:01.451" v="76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610F10D9-7FD5-42A5-AABE-0DAB8F93D491}"/>
    <pc:docChg chg="addSld modSld">
      <pc:chgData name="" userId="" providerId="" clId="Web-{610F10D9-7FD5-42A5-AABE-0DAB8F93D491}" dt="2019-08-27T12:20:50.550" v="35" actId="20577"/>
      <pc:docMkLst>
        <pc:docMk/>
      </pc:docMkLst>
      <pc:sldChg chg="modSp">
        <pc:chgData name="" userId="" providerId="" clId="Web-{610F10D9-7FD5-42A5-AABE-0DAB8F93D491}" dt="2019-08-27T12:18:13.219" v="10" actId="20577"/>
        <pc:sldMkLst>
          <pc:docMk/>
          <pc:sldMk cId="3978066937" sldId="300"/>
        </pc:sldMkLst>
        <pc:spChg chg="mod">
          <ac:chgData name="" userId="" providerId="" clId="Web-{610F10D9-7FD5-42A5-AABE-0DAB8F93D491}" dt="2019-08-27T12:18:13.219" v="10" actId="20577"/>
          <ac:spMkLst>
            <pc:docMk/>
            <pc:sldMk cId="3978066937" sldId="300"/>
            <ac:spMk id="3" creationId="{728EBFD4-F2E5-4986-A25B-5DB6C2B3245C}"/>
          </ac:spMkLst>
        </pc:spChg>
      </pc:sldChg>
      <pc:sldChg chg="modSp">
        <pc:chgData name="" userId="" providerId="" clId="Web-{610F10D9-7FD5-42A5-AABE-0DAB8F93D491}" dt="2019-08-27T12:15:17.137" v="2" actId="20577"/>
        <pc:sldMkLst>
          <pc:docMk/>
          <pc:sldMk cId="1373132171" sldId="310"/>
        </pc:sldMkLst>
        <pc:spChg chg="mod">
          <ac:chgData name="" userId="" providerId="" clId="Web-{610F10D9-7FD5-42A5-AABE-0DAB8F93D491}" dt="2019-08-27T12:15:17.137" v="2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addSp delSp modSp new mod modClrScheme chgLayout">
        <pc:chgData name="" userId="" providerId="" clId="Web-{610F10D9-7FD5-42A5-AABE-0DAB8F93D491}" dt="2019-08-27T12:20:50.550" v="35" actId="20577"/>
        <pc:sldMkLst>
          <pc:docMk/>
          <pc:sldMk cId="3229540130" sldId="320"/>
        </pc:sldMkLst>
        <pc:spChg chg="mod ord">
          <ac:chgData name="" userId="" providerId="" clId="Web-{610F10D9-7FD5-42A5-AABE-0DAB8F93D491}" dt="2019-08-27T12:20:50.550" v="35" actId="20577"/>
          <ac:spMkLst>
            <pc:docMk/>
            <pc:sldMk cId="3229540130" sldId="320"/>
            <ac:spMk id="2" creationId="{81EBA805-9FDF-4DF4-8D61-0E6E5F7C7E13}"/>
          </ac:spMkLst>
        </pc:spChg>
        <pc:spChg chg="del mod ord">
          <ac:chgData name="" userId="" providerId="" clId="Web-{610F10D9-7FD5-42A5-AABE-0DAB8F93D491}" dt="2019-08-27T12:19:07.001" v="27"/>
          <ac:spMkLst>
            <pc:docMk/>
            <pc:sldMk cId="3229540130" sldId="320"/>
            <ac:spMk id="3" creationId="{E8782563-C20C-46DC-A2B6-2B556489CB9C}"/>
          </ac:spMkLst>
        </pc:spChg>
        <pc:spChg chg="del">
          <ac:chgData name="" userId="" providerId="" clId="Web-{610F10D9-7FD5-42A5-AABE-0DAB8F93D491}" dt="2019-08-27T12:18:33.688" v="13"/>
          <ac:spMkLst>
            <pc:docMk/>
            <pc:sldMk cId="3229540130" sldId="320"/>
            <ac:spMk id="4" creationId="{A176ABB5-2394-45D4-A317-9EADFA142DD3}"/>
          </ac:spMkLst>
        </pc:spChg>
        <pc:spChg chg="add del mod ord">
          <ac:chgData name="" userId="" providerId="" clId="Web-{610F10D9-7FD5-42A5-AABE-0DAB8F93D491}" dt="2019-08-27T12:18:56.188" v="14"/>
          <ac:spMkLst>
            <pc:docMk/>
            <pc:sldMk cId="3229540130" sldId="320"/>
            <ac:spMk id="5" creationId="{C58EF393-BF56-4EA7-8AA6-8217A27B4243}"/>
          </ac:spMkLst>
        </pc:spChg>
      </pc:sldChg>
    </pc:docChg>
  </pc:docChgLst>
  <pc:docChgLst>
    <pc:chgData clId="Web-{F0BFF7F1-6BD8-4E81-B7FC-6BB18F77546B}"/>
    <pc:docChg chg="modSld">
      <pc:chgData name="" userId="" providerId="" clId="Web-{F0BFF7F1-6BD8-4E81-B7FC-6BB18F77546B}" dt="2019-08-19T13:12:13.789" v="215" actId="20577"/>
      <pc:docMkLst>
        <pc:docMk/>
      </pc:docMkLst>
      <pc:sldChg chg="modSp">
        <pc:chgData name="" userId="" providerId="" clId="Web-{F0BFF7F1-6BD8-4E81-B7FC-6BB18F77546B}" dt="2019-08-19T12:45:29.695" v="47" actId="20577"/>
        <pc:sldMkLst>
          <pc:docMk/>
          <pc:sldMk cId="3328933052" sldId="270"/>
        </pc:sldMkLst>
        <pc:spChg chg="mod">
          <ac:chgData name="" userId="" providerId="" clId="Web-{F0BFF7F1-6BD8-4E81-B7FC-6BB18F77546B}" dt="2019-08-19T12:45:29.695" v="47" actId="20577"/>
          <ac:spMkLst>
            <pc:docMk/>
            <pc:sldMk cId="3328933052" sldId="270"/>
            <ac:spMk id="3" creationId="{E0CD0271-3469-4097-8AEA-CCD26647543D}"/>
          </ac:spMkLst>
        </pc:spChg>
      </pc:sldChg>
      <pc:sldChg chg="modSp">
        <pc:chgData name="" userId="" providerId="" clId="Web-{F0BFF7F1-6BD8-4E81-B7FC-6BB18F77546B}" dt="2019-08-19T12:48:47.887" v="87" actId="20577"/>
        <pc:sldMkLst>
          <pc:docMk/>
          <pc:sldMk cId="966716395" sldId="271"/>
        </pc:sldMkLst>
        <pc:spChg chg="mod">
          <ac:chgData name="" userId="" providerId="" clId="Web-{F0BFF7F1-6BD8-4E81-B7FC-6BB18F77546B}" dt="2019-08-19T12:48:47.887" v="87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49:20.778" v="97" actId="20577"/>
        <pc:sldMkLst>
          <pc:docMk/>
          <pc:sldMk cId="3070959357" sldId="272"/>
        </pc:sldMkLst>
        <pc:spChg chg="mod">
          <ac:chgData name="" userId="" providerId="" clId="Web-{F0BFF7F1-6BD8-4E81-B7FC-6BB18F77546B}" dt="2019-08-19T12:49:20.778" v="97" actId="20577"/>
          <ac:spMkLst>
            <pc:docMk/>
            <pc:sldMk cId="3070959357" sldId="272"/>
            <ac:spMk id="3" creationId="{6C6F7F10-0B9F-4179-A277-EADC18422038}"/>
          </ac:spMkLst>
        </pc:spChg>
      </pc:sldChg>
      <pc:sldChg chg="modSp">
        <pc:chgData name="" userId="" providerId="" clId="Web-{F0BFF7F1-6BD8-4E81-B7FC-6BB18F77546B}" dt="2019-08-19T12:50:10.076" v="101" actId="20577"/>
        <pc:sldMkLst>
          <pc:docMk/>
          <pc:sldMk cId="187791988" sldId="273"/>
        </pc:sldMkLst>
        <pc:spChg chg="mod">
          <ac:chgData name="" userId="" providerId="" clId="Web-{F0BFF7F1-6BD8-4E81-B7FC-6BB18F77546B}" dt="2019-08-19T12:50:10.076" v="101" actId="20577"/>
          <ac:spMkLst>
            <pc:docMk/>
            <pc:sldMk cId="187791988" sldId="273"/>
            <ac:spMk id="3" creationId="{20EEFEFC-40F2-4E14-83A1-B664E911CB99}"/>
          </ac:spMkLst>
        </pc:spChg>
      </pc:sldChg>
      <pc:sldChg chg="modSp">
        <pc:chgData name="" userId="" providerId="" clId="Web-{F0BFF7F1-6BD8-4E81-B7FC-6BB18F77546B}" dt="2019-08-19T12:52:03.656" v="129" actId="20577"/>
        <pc:sldMkLst>
          <pc:docMk/>
          <pc:sldMk cId="4205077524" sldId="274"/>
        </pc:sldMkLst>
        <pc:spChg chg="mod">
          <ac:chgData name="" userId="" providerId="" clId="Web-{F0BFF7F1-6BD8-4E81-B7FC-6BB18F77546B}" dt="2019-08-19T12:52:03.656" v="129" actId="20577"/>
          <ac:spMkLst>
            <pc:docMk/>
            <pc:sldMk cId="4205077524" sldId="274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5:23.675" v="152" actId="20577"/>
        <pc:sldMkLst>
          <pc:docMk/>
          <pc:sldMk cId="998402309" sldId="275"/>
        </pc:sldMkLst>
        <pc:spChg chg="mod">
          <ac:chgData name="" userId="" providerId="" clId="Web-{F0BFF7F1-6BD8-4E81-B7FC-6BB18F77546B}" dt="2019-08-19T12:55:23.675" v="152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F0BFF7F1-6BD8-4E81-B7FC-6BB18F77546B}" dt="2019-08-19T12:57:13.396" v="166" actId="20577"/>
        <pc:sldMkLst>
          <pc:docMk/>
          <pc:sldMk cId="1666642885" sldId="278"/>
        </pc:sldMkLst>
        <pc:spChg chg="mod">
          <ac:chgData name="" userId="" providerId="" clId="Web-{F0BFF7F1-6BD8-4E81-B7FC-6BB18F77546B}" dt="2019-08-19T12:57:13.396" v="166" actId="20577"/>
          <ac:spMkLst>
            <pc:docMk/>
            <pc:sldMk cId="1666642885" sldId="278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7:30.115" v="178" actId="20577"/>
        <pc:sldMkLst>
          <pc:docMk/>
          <pc:sldMk cId="378540045" sldId="281"/>
        </pc:sldMkLst>
        <pc:spChg chg="mod">
          <ac:chgData name="" userId="" providerId="" clId="Web-{F0BFF7F1-6BD8-4E81-B7FC-6BB18F77546B}" dt="2019-08-19T12:57:30.115" v="178" actId="20577"/>
          <ac:spMkLst>
            <pc:docMk/>
            <pc:sldMk cId="378540045" sldId="281"/>
            <ac:spMk id="3" creationId="{C0C7CCA2-21D3-414F-8991-FF7195AB442C}"/>
          </ac:spMkLst>
        </pc:spChg>
      </pc:sldChg>
      <pc:sldChg chg="modSp">
        <pc:chgData name="" userId="" providerId="" clId="Web-{F0BFF7F1-6BD8-4E81-B7FC-6BB18F77546B}" dt="2019-08-19T12:58:41.976" v="208" actId="20577"/>
        <pc:sldMkLst>
          <pc:docMk/>
          <pc:sldMk cId="1454178254" sldId="283"/>
        </pc:sldMkLst>
        <pc:spChg chg="mod">
          <ac:chgData name="" userId="" providerId="" clId="Web-{F0BFF7F1-6BD8-4E81-B7FC-6BB18F77546B}" dt="2019-08-19T12:58:41.976" v="208" actId="20577"/>
          <ac:spMkLst>
            <pc:docMk/>
            <pc:sldMk cId="1454178254" sldId="283"/>
            <ac:spMk id="3" creationId="{C82B7E5E-81F5-4F0B-82FD-802385CD9A10}"/>
          </ac:spMkLst>
        </pc:spChg>
      </pc:sldChg>
      <pc:sldChg chg="modSp">
        <pc:chgData name="" userId="" providerId="" clId="Web-{F0BFF7F1-6BD8-4E81-B7FC-6BB18F77546B}" dt="2019-08-19T12:59:03.180" v="212" actId="20577"/>
        <pc:sldMkLst>
          <pc:docMk/>
          <pc:sldMk cId="4255218620" sldId="285"/>
        </pc:sldMkLst>
        <pc:spChg chg="mod">
          <ac:chgData name="" userId="" providerId="" clId="Web-{F0BFF7F1-6BD8-4E81-B7FC-6BB18F77546B}" dt="2019-08-19T12:59:03.180" v="212" actId="20577"/>
          <ac:spMkLst>
            <pc:docMk/>
            <pc:sldMk cId="4255218620" sldId="285"/>
            <ac:spMk id="2" creationId="{F83BBECD-EB90-468B-98D0-E319EE7E656C}"/>
          </ac:spMkLst>
        </pc:spChg>
      </pc:sldChg>
      <pc:sldChg chg="modSp">
        <pc:chgData name="" userId="" providerId="" clId="Web-{F0BFF7F1-6BD8-4E81-B7FC-6BB18F77546B}" dt="2019-08-19T13:05:54.797" v="213" actId="20577"/>
        <pc:sldMkLst>
          <pc:docMk/>
          <pc:sldMk cId="1373132171" sldId="310"/>
        </pc:sldMkLst>
        <pc:spChg chg="mod">
          <ac:chgData name="" userId="" providerId="" clId="Web-{F0BFF7F1-6BD8-4E81-B7FC-6BB18F77546B}" dt="2019-08-19T13:05:54.797" v="213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EB1AC5F5-222D-4709-B6DA-A14B54B2B7AF}"/>
    <pc:docChg chg="addSld delSld modSld sldOrd">
      <pc:chgData name="" userId="" providerId="" clId="Web-{EB1AC5F5-222D-4709-B6DA-A14B54B2B7AF}" dt="2019-08-26T13:42:22.960" v="827"/>
      <pc:docMkLst>
        <pc:docMk/>
      </pc:docMkLst>
      <pc:sldChg chg="modSp">
        <pc:chgData name="" userId="" providerId="" clId="Web-{EB1AC5F5-222D-4709-B6DA-A14B54B2B7AF}" dt="2019-08-26T13:41:25.287" v="812" actId="20577"/>
        <pc:sldMkLst>
          <pc:docMk/>
          <pc:sldMk cId="2035881997" sldId="265"/>
        </pc:sldMkLst>
        <pc:spChg chg="mod">
          <ac:chgData name="" userId="" providerId="" clId="Web-{EB1AC5F5-222D-4709-B6DA-A14B54B2B7AF}" dt="2019-08-26T13:41:25.287" v="812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modSp">
        <pc:chgData name="" userId="" providerId="" clId="Web-{EB1AC5F5-222D-4709-B6DA-A14B54B2B7AF}" dt="2019-08-26T12:45:03.241" v="242" actId="1076"/>
        <pc:sldMkLst>
          <pc:docMk/>
          <pc:sldMk cId="3328933052" sldId="270"/>
        </pc:sldMkLst>
        <pc:spChg chg="mod">
          <ac:chgData name="" userId="" providerId="" clId="Web-{EB1AC5F5-222D-4709-B6DA-A14B54B2B7AF}" dt="2019-08-26T12:36:40.959" v="108" actId="20577"/>
          <ac:spMkLst>
            <pc:docMk/>
            <pc:sldMk cId="3328933052" sldId="270"/>
            <ac:spMk id="3" creationId="{E0CD0271-3469-4097-8AEA-CCD26647543D}"/>
          </ac:spMkLst>
        </pc:spChg>
        <pc:picChg chg="mod">
          <ac:chgData name="" userId="" providerId="" clId="Web-{EB1AC5F5-222D-4709-B6DA-A14B54B2B7AF}" dt="2019-08-26T12:45:03.241" v="242" actId="1076"/>
          <ac:picMkLst>
            <pc:docMk/>
            <pc:sldMk cId="3328933052" sldId="270"/>
            <ac:picMk id="8" creationId="{87F651EF-A4BF-4C7D-83FC-D13275264B6B}"/>
          </ac:picMkLst>
        </pc:picChg>
      </pc:sldChg>
      <pc:sldChg chg="modSp">
        <pc:chgData name="" userId="" providerId="" clId="Web-{EB1AC5F5-222D-4709-B6DA-A14B54B2B7AF}" dt="2019-08-26T12:36:30.131" v="102" actId="20577"/>
        <pc:sldMkLst>
          <pc:docMk/>
          <pc:sldMk cId="3070959357" sldId="272"/>
        </pc:sldMkLst>
        <pc:spChg chg="mod">
          <ac:chgData name="" userId="" providerId="" clId="Web-{EB1AC5F5-222D-4709-B6DA-A14B54B2B7AF}" dt="2019-08-26T12:36:30.131" v="102" actId="20577"/>
          <ac:spMkLst>
            <pc:docMk/>
            <pc:sldMk cId="3070959357" sldId="272"/>
            <ac:spMk id="3" creationId="{6C6F7F10-0B9F-4179-A277-EADC18422038}"/>
          </ac:spMkLst>
        </pc:spChg>
        <pc:picChg chg="mod">
          <ac:chgData name="" userId="" providerId="" clId="Web-{EB1AC5F5-222D-4709-B6DA-A14B54B2B7AF}" dt="2019-08-26T12:36:14.677" v="97" actId="1076"/>
          <ac:picMkLst>
            <pc:docMk/>
            <pc:sldMk cId="3070959357" sldId="272"/>
            <ac:picMk id="5" creationId="{8F587FA8-F26E-409B-9520-54BE28459E0D}"/>
          </ac:picMkLst>
        </pc:picChg>
      </pc:sldChg>
      <pc:sldChg chg="modSp addAnim delAnim modAnim">
        <pc:chgData name="" userId="" providerId="" clId="Web-{EB1AC5F5-222D-4709-B6DA-A14B54B2B7AF}" dt="2019-08-26T12:48:09.997" v="305" actId="20577"/>
        <pc:sldMkLst>
          <pc:docMk/>
          <pc:sldMk cId="187791988" sldId="273"/>
        </pc:sldMkLst>
        <pc:spChg chg="mod">
          <ac:chgData name="" userId="" providerId="" clId="Web-{EB1AC5F5-222D-4709-B6DA-A14B54B2B7AF}" dt="2019-08-26T12:48:09.997" v="305" actId="20577"/>
          <ac:spMkLst>
            <pc:docMk/>
            <pc:sldMk cId="187791988" sldId="273"/>
            <ac:spMk id="3" creationId="{20EEFEFC-40F2-4E14-83A1-B664E911CB99}"/>
          </ac:spMkLst>
        </pc:spChg>
        <pc:picChg chg="mod">
          <ac:chgData name="" userId="" providerId="" clId="Web-{EB1AC5F5-222D-4709-B6DA-A14B54B2B7AF}" dt="2019-08-26T12:44:56.459" v="241" actId="1076"/>
          <ac:picMkLst>
            <pc:docMk/>
            <pc:sldMk cId="187791988" sldId="273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2:49.685" v="445" actId="20577"/>
        <pc:sldMkLst>
          <pc:docMk/>
          <pc:sldMk cId="998402309" sldId="275"/>
        </pc:sldMkLst>
        <pc:spChg chg="mod">
          <ac:chgData name="" userId="" providerId="" clId="Web-{EB1AC5F5-222D-4709-B6DA-A14B54B2B7AF}" dt="2019-08-26T13:12:49.685" v="445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EB1AC5F5-222D-4709-B6DA-A14B54B2B7AF}" dt="2019-08-26T13:13:36.280" v="454" actId="1076"/>
        <pc:sldMkLst>
          <pc:docMk/>
          <pc:sldMk cId="1169010977" sldId="277"/>
        </pc:sldMkLst>
        <pc:spChg chg="mod">
          <ac:chgData name="" userId="" providerId="" clId="Web-{EB1AC5F5-222D-4709-B6DA-A14B54B2B7AF}" dt="2019-08-26T13:11:38.073" v="441" actId="20577"/>
          <ac:spMkLst>
            <pc:docMk/>
            <pc:sldMk cId="1169010977" sldId="277"/>
            <ac:spMk id="3" creationId="{48A20DC2-7F9B-4A6A-820D-94145CE780D4}"/>
          </ac:spMkLst>
        </pc:spChg>
        <pc:picChg chg="mod">
          <ac:chgData name="" userId="" providerId="" clId="Web-{EB1AC5F5-222D-4709-B6DA-A14B54B2B7AF}" dt="2019-08-26T13:13:29.655" v="453" actId="1076"/>
          <ac:picMkLst>
            <pc:docMk/>
            <pc:sldMk cId="1169010977" sldId="277"/>
            <ac:picMk id="4" creationId="{12F06931-BE46-4079-9B8E-A0AFF6ADE7A4}"/>
          </ac:picMkLst>
        </pc:picChg>
        <pc:picChg chg="mod">
          <ac:chgData name="" userId="" providerId="" clId="Web-{EB1AC5F5-222D-4709-B6DA-A14B54B2B7AF}" dt="2019-08-26T13:13:36.280" v="454" actId="1076"/>
          <ac:picMkLst>
            <pc:docMk/>
            <pc:sldMk cId="1169010977" sldId="277"/>
            <ac:picMk id="5" creationId="{84758901-5B45-48B3-8DA3-BFB48B32E2EE}"/>
          </ac:picMkLst>
        </pc:picChg>
      </pc:sldChg>
      <pc:sldChg chg="modSp">
        <pc:chgData name="" userId="" providerId="" clId="Web-{EB1AC5F5-222D-4709-B6DA-A14B54B2B7AF}" dt="2019-08-26T13:19:58.949" v="547" actId="20577"/>
        <pc:sldMkLst>
          <pc:docMk/>
          <pc:sldMk cId="833840719" sldId="279"/>
        </pc:sldMkLst>
        <pc:spChg chg="mod">
          <ac:chgData name="" userId="" providerId="" clId="Web-{EB1AC5F5-222D-4709-B6DA-A14B54B2B7AF}" dt="2019-08-26T13:19:58.949" v="547" actId="20577"/>
          <ac:spMkLst>
            <pc:docMk/>
            <pc:sldMk cId="833840719" sldId="279"/>
            <ac:spMk id="3" creationId="{1DF8CC30-F456-42F2-BA6C-AF7568AED795}"/>
          </ac:spMkLst>
        </pc:spChg>
        <pc:picChg chg="mod">
          <ac:chgData name="" userId="" providerId="" clId="Web-{EB1AC5F5-222D-4709-B6DA-A14B54B2B7AF}" dt="2019-08-26T13:13:21.795" v="452" actId="1076"/>
          <ac:picMkLst>
            <pc:docMk/>
            <pc:sldMk cId="833840719" sldId="279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9:10.119" v="531" actId="20577"/>
        <pc:sldMkLst>
          <pc:docMk/>
          <pc:sldMk cId="1349797421" sldId="280"/>
        </pc:sldMkLst>
        <pc:spChg chg="mod">
          <ac:chgData name="" userId="" providerId="" clId="Web-{EB1AC5F5-222D-4709-B6DA-A14B54B2B7AF}" dt="2019-08-26T13:19:10.119" v="531" actId="20577"/>
          <ac:spMkLst>
            <pc:docMk/>
            <pc:sldMk cId="1349797421" sldId="280"/>
            <ac:spMk id="3" creationId="{C149E1D9-0167-4CC4-A969-6A11A6A02303}"/>
          </ac:spMkLst>
        </pc:spChg>
      </pc:sldChg>
      <pc:sldChg chg="modSp">
        <pc:chgData name="" userId="" providerId="" clId="Web-{EB1AC5F5-222D-4709-B6DA-A14B54B2B7AF}" dt="2019-08-26T13:23:55.534" v="590" actId="1076"/>
        <pc:sldMkLst>
          <pc:docMk/>
          <pc:sldMk cId="378540045" sldId="281"/>
        </pc:sldMkLst>
        <pc:spChg chg="mod">
          <ac:chgData name="" userId="" providerId="" clId="Web-{EB1AC5F5-222D-4709-B6DA-A14B54B2B7AF}" dt="2019-08-26T13:22:03.249" v="555" actId="20577"/>
          <ac:spMkLst>
            <pc:docMk/>
            <pc:sldMk cId="378540045" sldId="281"/>
            <ac:spMk id="3" creationId="{C0C7CCA2-21D3-414F-8991-FF7195AB442C}"/>
          </ac:spMkLst>
        </pc:spChg>
        <pc:picChg chg="mod">
          <ac:chgData name="" userId="" providerId="" clId="Web-{EB1AC5F5-222D-4709-B6DA-A14B54B2B7AF}" dt="2019-08-26T13:23:55.534" v="590" actId="1076"/>
          <ac:picMkLst>
            <pc:docMk/>
            <pc:sldMk cId="378540045" sldId="281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24:01.988" v="591" actId="1076"/>
        <pc:sldMkLst>
          <pc:docMk/>
          <pc:sldMk cId="230576329" sldId="282"/>
        </pc:sldMkLst>
        <pc:picChg chg="mod">
          <ac:chgData name="" userId="" providerId="" clId="Web-{EB1AC5F5-222D-4709-B6DA-A14B54B2B7AF}" dt="2019-08-26T13:24:01.988" v="591" actId="1076"/>
          <ac:picMkLst>
            <pc:docMk/>
            <pc:sldMk cId="230576329" sldId="282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23:50.300" v="589" actId="1076"/>
        <pc:sldMkLst>
          <pc:docMk/>
          <pc:sldMk cId="1454178254" sldId="283"/>
        </pc:sldMkLst>
        <pc:spChg chg="mod">
          <ac:chgData name="" userId="" providerId="" clId="Web-{EB1AC5F5-222D-4709-B6DA-A14B54B2B7AF}" dt="2019-08-26T13:23:38.315" v="586" actId="20577"/>
          <ac:spMkLst>
            <pc:docMk/>
            <pc:sldMk cId="1454178254" sldId="283"/>
            <ac:spMk id="3" creationId="{C82B7E5E-81F5-4F0B-82FD-802385CD9A10}"/>
          </ac:spMkLst>
        </pc:spChg>
        <pc:picChg chg="mod">
          <ac:chgData name="" userId="" providerId="" clId="Web-{EB1AC5F5-222D-4709-B6DA-A14B54B2B7AF}" dt="2019-08-26T13:23:50.300" v="589" actId="1076"/>
          <ac:picMkLst>
            <pc:docMk/>
            <pc:sldMk cId="1454178254" sldId="283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30:38.828" v="594" actId="20577"/>
        <pc:sldMkLst>
          <pc:docMk/>
          <pc:sldMk cId="761633851" sldId="288"/>
        </pc:sldMkLst>
        <pc:spChg chg="mod">
          <ac:chgData name="" userId="" providerId="" clId="Web-{EB1AC5F5-222D-4709-B6DA-A14B54B2B7AF}" dt="2019-08-26T13:30:38.828" v="594" actId="20577"/>
          <ac:spMkLst>
            <pc:docMk/>
            <pc:sldMk cId="761633851" sldId="288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3:33:24.443" v="611" actId="20577"/>
        <pc:sldMkLst>
          <pc:docMk/>
          <pc:sldMk cId="1885167440" sldId="289"/>
        </pc:sldMkLst>
        <pc:spChg chg="mod">
          <ac:chgData name="" userId="" providerId="" clId="Web-{EB1AC5F5-222D-4709-B6DA-A14B54B2B7AF}" dt="2019-08-26T13:33:24.443" v="611" actId="20577"/>
          <ac:spMkLst>
            <pc:docMk/>
            <pc:sldMk cId="1885167440" sldId="289"/>
            <ac:spMk id="3" creationId="{797A8D8B-6BAF-462D-815C-BF243EAB51D0}"/>
          </ac:spMkLst>
        </pc:spChg>
      </pc:sldChg>
      <pc:sldChg chg="modSp">
        <pc:chgData name="" userId="" providerId="" clId="Web-{EB1AC5F5-222D-4709-B6DA-A14B54B2B7AF}" dt="2019-08-26T13:38:02.093" v="751" actId="20577"/>
        <pc:sldMkLst>
          <pc:docMk/>
          <pc:sldMk cId="472758218" sldId="290"/>
        </pc:sldMkLst>
        <pc:spChg chg="mod">
          <ac:chgData name="" userId="" providerId="" clId="Web-{EB1AC5F5-222D-4709-B6DA-A14B54B2B7AF}" dt="2019-08-26T13:33:08.286" v="602" actId="20577"/>
          <ac:spMkLst>
            <pc:docMk/>
            <pc:sldMk cId="472758218" sldId="290"/>
            <ac:spMk id="2" creationId="{CD55EF39-67AC-4AEB-A4F1-538265FC6DA6}"/>
          </ac:spMkLst>
        </pc:spChg>
        <pc:spChg chg="mod">
          <ac:chgData name="" userId="" providerId="" clId="Web-{EB1AC5F5-222D-4709-B6DA-A14B54B2B7AF}" dt="2019-08-26T13:38:02.093" v="751" actId="20577"/>
          <ac:spMkLst>
            <pc:docMk/>
            <pc:sldMk cId="472758218" sldId="290"/>
            <ac:spMk id="3" creationId="{797A8D8B-6BAF-462D-815C-BF243EAB51D0}"/>
          </ac:spMkLst>
        </pc:spChg>
      </pc:sldChg>
      <pc:sldChg chg="del">
        <pc:chgData name="" userId="" providerId="" clId="Web-{EB1AC5F5-222D-4709-B6DA-A14B54B2B7AF}" dt="2019-08-26T13:41:26.724" v="814"/>
        <pc:sldMkLst>
          <pc:docMk/>
          <pc:sldMk cId="1526033100" sldId="291"/>
        </pc:sldMkLst>
      </pc:sldChg>
      <pc:sldChg chg="modSp">
        <pc:chgData name="" userId="" providerId="" clId="Web-{EB1AC5F5-222D-4709-B6DA-A14B54B2B7AF}" dt="2019-08-26T13:40:51.754" v="803" actId="20577"/>
        <pc:sldMkLst>
          <pc:docMk/>
          <pc:sldMk cId="3121416065" sldId="298"/>
        </pc:sldMkLst>
        <pc:spChg chg="mod">
          <ac:chgData name="" userId="" providerId="" clId="Web-{EB1AC5F5-222D-4709-B6DA-A14B54B2B7AF}" dt="2019-08-26T13:40:51.754" v="803" actId="20577"/>
          <ac:spMkLst>
            <pc:docMk/>
            <pc:sldMk cId="3121416065" sldId="298"/>
            <ac:spMk id="3" creationId="{9F376D57-7E23-4CED-A222-AA9C8F994D2E}"/>
          </ac:spMkLst>
        </pc:spChg>
      </pc:sldChg>
      <pc:sldChg chg="ord">
        <pc:chgData name="" userId="" providerId="" clId="Web-{EB1AC5F5-222D-4709-B6DA-A14B54B2B7AF}" dt="2019-08-26T13:42:07.569" v="826"/>
        <pc:sldMkLst>
          <pc:docMk/>
          <pc:sldMk cId="105066576" sldId="299"/>
        </pc:sldMkLst>
      </pc:sldChg>
      <pc:sldChg chg="ord">
        <pc:chgData name="" userId="" providerId="" clId="Web-{EB1AC5F5-222D-4709-B6DA-A14B54B2B7AF}" dt="2019-08-26T13:42:22.960" v="827"/>
        <pc:sldMkLst>
          <pc:docMk/>
          <pc:sldMk cId="3978066937" sldId="300"/>
        </pc:sldMkLst>
      </pc:sldChg>
      <pc:sldChg chg="modSp">
        <pc:chgData name="" userId="" providerId="" clId="Web-{EB1AC5F5-222D-4709-B6DA-A14B54B2B7AF}" dt="2019-08-26T13:30:47.079" v="600" actId="20577"/>
        <pc:sldMkLst>
          <pc:docMk/>
          <pc:sldMk cId="2078075699" sldId="304"/>
        </pc:sldMkLst>
        <pc:spChg chg="mod">
          <ac:chgData name="" userId="" providerId="" clId="Web-{EB1AC5F5-222D-4709-B6DA-A14B54B2B7AF}" dt="2019-08-26T13:30:47.079" v="600" actId="20577"/>
          <ac:spMkLst>
            <pc:docMk/>
            <pc:sldMk cId="2078075699" sldId="304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2:37:22.773" v="122" actId="20577"/>
        <pc:sldMkLst>
          <pc:docMk/>
          <pc:sldMk cId="2724069113" sldId="313"/>
        </pc:sldMkLst>
        <pc:spChg chg="mod">
          <ac:chgData name="" userId="" providerId="" clId="Web-{EB1AC5F5-222D-4709-B6DA-A14B54B2B7AF}" dt="2019-08-26T12:37:22.773" v="122" actId="20577"/>
          <ac:spMkLst>
            <pc:docMk/>
            <pc:sldMk cId="2724069113" sldId="313"/>
            <ac:spMk id="3" creationId="{C149E1D9-0167-4CC4-A969-6A11A6A02303}"/>
          </ac:spMkLst>
        </pc:spChg>
      </pc:sldChg>
      <pc:sldChg chg="ord">
        <pc:chgData name="" userId="" providerId="" clId="Web-{EB1AC5F5-222D-4709-B6DA-A14B54B2B7AF}" dt="2019-08-26T13:42:07.569" v="825"/>
        <pc:sldMkLst>
          <pc:docMk/>
          <pc:sldMk cId="3781557145" sldId="314"/>
        </pc:sldMkLst>
      </pc:sldChg>
      <pc:sldChg chg="ord">
        <pc:chgData name="" userId="" providerId="" clId="Web-{EB1AC5F5-222D-4709-B6DA-A14B54B2B7AF}" dt="2019-08-26T13:42:07.569" v="824"/>
        <pc:sldMkLst>
          <pc:docMk/>
          <pc:sldMk cId="532084759" sldId="315"/>
        </pc:sldMkLst>
      </pc:sldChg>
      <pc:sldChg chg="add replId">
        <pc:chgData name="" userId="" providerId="" clId="Web-{EB1AC5F5-222D-4709-B6DA-A14B54B2B7AF}" dt="2019-08-26T13:41:05.130" v="805"/>
        <pc:sldMkLst>
          <pc:docMk/>
          <pc:sldMk cId="1569096513" sldId="318"/>
        </pc:sldMkLst>
      </pc:sldChg>
    </pc:docChg>
  </pc:docChgLst>
  <pc:docChgLst>
    <pc:chgData clId="Web-{02BDA07C-30E5-4B06-BBCE-B676B8EC38FC}"/>
    <pc:docChg chg="modSld">
      <pc:chgData name="" userId="" providerId="" clId="Web-{02BDA07C-30E5-4B06-BBCE-B676B8EC38FC}" dt="2019-08-21T12:22:54.904" v="218" actId="20577"/>
      <pc:docMkLst>
        <pc:docMk/>
      </pc:docMkLst>
      <pc:sldChg chg="addSp delSp modSp">
        <pc:chgData name="" userId="" providerId="" clId="Web-{02BDA07C-30E5-4B06-BBCE-B676B8EC38FC}" dt="2019-08-21T12:11:08.515" v="216" actId="20577"/>
        <pc:sldMkLst>
          <pc:docMk/>
          <pc:sldMk cId="532084759" sldId="315"/>
        </pc:sldMkLst>
        <pc:spChg chg="mod">
          <ac:chgData name="" userId="" providerId="" clId="Web-{02BDA07C-30E5-4B06-BBCE-B676B8EC38FC}" dt="2019-08-21T12:11:08.515" v="216" actId="20577"/>
          <ac:spMkLst>
            <pc:docMk/>
            <pc:sldMk cId="532084759" sldId="315"/>
            <ac:spMk id="3" creationId="{F66845FC-E103-48DE-9A9F-3292745AF233}"/>
          </ac:spMkLst>
        </pc:spChg>
        <pc:picChg chg="add mod">
          <ac:chgData name="" userId="" providerId="" clId="Web-{02BDA07C-30E5-4B06-BBCE-B676B8EC38FC}" dt="2019-08-21T11:53:28.776" v="137" actId="14100"/>
          <ac:picMkLst>
            <pc:docMk/>
            <pc:sldMk cId="532084759" sldId="315"/>
            <ac:picMk id="4" creationId="{2C6F1FF2-2B8F-49D1-BC02-3E1B9D76B5F8}"/>
          </ac:picMkLst>
        </pc:picChg>
        <pc:picChg chg="add mod">
          <ac:chgData name="" userId="" providerId="" clId="Web-{02BDA07C-30E5-4B06-BBCE-B676B8EC38FC}" dt="2019-08-21T12:05:36.931" v="195" actId="1076"/>
          <ac:picMkLst>
            <pc:docMk/>
            <pc:sldMk cId="532084759" sldId="315"/>
            <ac:picMk id="6" creationId="{C3569123-B87B-4EBB-8947-519FBBACC331}"/>
          </ac:picMkLst>
        </pc:picChg>
        <pc:picChg chg="add del mod">
          <ac:chgData name="" userId="" providerId="" clId="Web-{02BDA07C-30E5-4B06-BBCE-B676B8EC38FC}" dt="2019-08-21T12:07:12.542" v="200"/>
          <ac:picMkLst>
            <pc:docMk/>
            <pc:sldMk cId="532084759" sldId="315"/>
            <ac:picMk id="8" creationId="{1F66282A-0A33-473F-969E-8A62261160CF}"/>
          </ac:picMkLst>
        </pc:picChg>
        <pc:picChg chg="add del mod">
          <ac:chgData name="" userId="" providerId="" clId="Web-{02BDA07C-30E5-4B06-BBCE-B676B8EC38FC}" dt="2019-08-21T12:07:08.433" v="199"/>
          <ac:picMkLst>
            <pc:docMk/>
            <pc:sldMk cId="532084759" sldId="315"/>
            <ac:picMk id="10" creationId="{44AA657B-AA60-4AE6-B344-71FEA77309EC}"/>
          </ac:picMkLst>
        </pc:picChg>
        <pc:picChg chg="add mod">
          <ac:chgData name="" userId="" providerId="" clId="Web-{02BDA07C-30E5-4B06-BBCE-B676B8EC38FC}" dt="2019-08-21T12:07:15.480" v="201" actId="1076"/>
          <ac:picMkLst>
            <pc:docMk/>
            <pc:sldMk cId="532084759" sldId="315"/>
            <ac:picMk id="12" creationId="{ACB96CE1-0376-4794-8360-71B534BF42CC}"/>
          </ac:picMkLst>
        </pc:picChg>
      </pc:sldChg>
    </pc:docChg>
  </pc:docChgLst>
  <pc:docChgLst>
    <pc:chgData clId="Web-{3ED89547-50A4-4C8E-8526-F4B6D350C843}"/>
    <pc:docChg chg="modSld">
      <pc:chgData name="" userId="" providerId="" clId="Web-{3ED89547-50A4-4C8E-8526-F4B6D350C843}" dt="2019-08-21T14:18:56.600" v="15" actId="20577"/>
      <pc:docMkLst>
        <pc:docMk/>
      </pc:docMkLst>
      <pc:sldChg chg="modSp">
        <pc:chgData name="" userId="" providerId="" clId="Web-{3ED89547-50A4-4C8E-8526-F4B6D350C843}" dt="2019-08-21T14:18:56.600" v="14" actId="20577"/>
        <pc:sldMkLst>
          <pc:docMk/>
          <pc:sldMk cId="96228185" sldId="262"/>
        </pc:sldMkLst>
        <pc:spChg chg="mod">
          <ac:chgData name="" userId="" providerId="" clId="Web-{3ED89547-50A4-4C8E-8526-F4B6D350C843}" dt="2019-08-21T14:18:56.600" v="14" actId="20577"/>
          <ac:spMkLst>
            <pc:docMk/>
            <pc:sldMk cId="96228185" sldId="262"/>
            <ac:spMk id="3" creationId="{A006BD29-4002-41F9-ACEC-5CD14C05D00B}"/>
          </ac:spMkLst>
        </pc:spChg>
      </pc:sldChg>
    </pc:docChg>
  </pc:docChgLst>
  <pc:docChgLst>
    <pc:chgData clId="Web-{CAB5EA10-C98D-43FC-B0A9-283D1C5EC0A1}"/>
    <pc:docChg chg="modSld">
      <pc:chgData name="" userId="" providerId="" clId="Web-{CAB5EA10-C98D-43FC-B0A9-283D1C5EC0A1}" dt="2019-08-22T07:25:07.742" v="2"/>
      <pc:docMkLst>
        <pc:docMk/>
      </pc:docMkLst>
      <pc:sldChg chg="modNotes">
        <pc:chgData name="" userId="" providerId="" clId="Web-{CAB5EA10-C98D-43FC-B0A9-283D1C5EC0A1}" dt="2019-08-22T07:25:07.742" v="2"/>
        <pc:sldMkLst>
          <pc:docMk/>
          <pc:sldMk cId="119092984" sldId="302"/>
        </pc:sldMkLst>
      </pc:sldChg>
    </pc:docChg>
  </pc:docChgLst>
  <pc:docChgLst>
    <pc:chgData clId="Web-{0F21CEA2-9FB9-4C5E-9BF9-57F55B3C2973}"/>
    <pc:docChg chg="modSld">
      <pc:chgData name="" userId="" providerId="" clId="Web-{0F21CEA2-9FB9-4C5E-9BF9-57F55B3C2973}" dt="2019-08-22T09:39:17.615" v="76" actId="20577"/>
      <pc:docMkLst>
        <pc:docMk/>
      </pc:docMkLst>
      <pc:sldChg chg="modSp">
        <pc:chgData name="" userId="" providerId="" clId="Web-{0F21CEA2-9FB9-4C5E-9BF9-57F55B3C2973}" dt="2019-08-22T09:39:17.615" v="75" actId="20577"/>
        <pc:sldMkLst>
          <pc:docMk/>
          <pc:sldMk cId="3874318658" sldId="259"/>
        </pc:sldMkLst>
        <pc:spChg chg="mod">
          <ac:chgData name="" userId="" providerId="" clId="Web-{0F21CEA2-9FB9-4C5E-9BF9-57F55B3C2973}" dt="2019-08-22T09:39:17.615" v="75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0F21CEA2-9FB9-4C5E-9BF9-57F55B3C2973}" dt="2019-08-22T09:39:01.255" v="62" actId="20577"/>
        <pc:sldMkLst>
          <pc:docMk/>
          <pc:sldMk cId="3604236605" sldId="267"/>
        </pc:sldMkLst>
        <pc:spChg chg="mod">
          <ac:chgData name="" userId="" providerId="" clId="Web-{0F21CEA2-9FB9-4C5E-9BF9-57F55B3C2973}" dt="2019-08-22T09:39:01.255" v="62" actId="20577"/>
          <ac:spMkLst>
            <pc:docMk/>
            <pc:sldMk cId="3604236605" sldId="267"/>
            <ac:spMk id="2" creationId="{87181B6F-95E3-4317-A223-ECC06FCEE759}"/>
          </ac:spMkLst>
        </pc:spChg>
        <pc:spChg chg="mod">
          <ac:chgData name="" userId="" providerId="" clId="Web-{0F21CEA2-9FB9-4C5E-9BF9-57F55B3C2973}" dt="2019-08-22T09:35:15.173" v="22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0F21CEA2-9FB9-4C5E-9BF9-57F55B3C2973}" dt="2019-08-22T09:37:41.332" v="58" actId="20577"/>
        <pc:sldMkLst>
          <pc:docMk/>
          <pc:sldMk cId="3121416065" sldId="298"/>
        </pc:sldMkLst>
        <pc:spChg chg="mod">
          <ac:chgData name="" userId="" providerId="" clId="Web-{0F21CEA2-9FB9-4C5E-9BF9-57F55B3C2973}" dt="2019-08-22T09:37:41.332" v="58" actId="20577"/>
          <ac:spMkLst>
            <pc:docMk/>
            <pc:sldMk cId="3121416065" sldId="298"/>
            <ac:spMk id="3" creationId="{9F376D57-7E23-4CED-A222-AA9C8F994D2E}"/>
          </ac:spMkLst>
        </pc:spChg>
      </pc:sldChg>
    </pc:docChg>
  </pc:docChgLst>
  <pc:docChgLst>
    <pc:chgData clId="Web-{3AC23917-2B73-4D43-8DF5-C2CA22EE809D}"/>
    <pc:docChg chg="modSld">
      <pc:chgData name="" userId="" providerId="" clId="Web-{3AC23917-2B73-4D43-8DF5-C2CA22EE809D}" dt="2019-08-22T13:03:57.144" v="29" actId="20577"/>
      <pc:docMkLst>
        <pc:docMk/>
      </pc:docMkLst>
      <pc:sldChg chg="modSp">
        <pc:chgData name="" userId="" providerId="" clId="Web-{3AC23917-2B73-4D43-8DF5-C2CA22EE809D}" dt="2019-08-22T13:03:57.144" v="28" actId="20577"/>
        <pc:sldMkLst>
          <pc:docMk/>
          <pc:sldMk cId="966716395" sldId="271"/>
        </pc:sldMkLst>
        <pc:spChg chg="mod">
          <ac:chgData name="" userId="" providerId="" clId="Web-{3AC23917-2B73-4D43-8DF5-C2CA22EE809D}" dt="2019-08-22T13:03:57.144" v="28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6CA45141-8142-4C89-ABF2-B7A7F0B41786}"/>
    <pc:docChg chg="addSld modSld">
      <pc:chgData name="" userId="" providerId="" clId="Web-{6CA45141-8142-4C89-ABF2-B7A7F0B41786}" dt="2019-08-16T07:00:59.829" v="362" actId="20577"/>
      <pc:docMkLst>
        <pc:docMk/>
      </pc:docMkLst>
      <pc:sldChg chg="modSp">
        <pc:chgData name="" userId="" providerId="" clId="Web-{6CA45141-8142-4C89-ABF2-B7A7F0B41786}" dt="2019-08-16T07:00:59.829" v="361" actId="20577"/>
        <pc:sldMkLst>
          <pc:docMk/>
          <pc:sldMk cId="2474134289" sldId="292"/>
        </pc:sldMkLst>
        <pc:spChg chg="mod">
          <ac:chgData name="" userId="" providerId="" clId="Web-{6CA45141-8142-4C89-ABF2-B7A7F0B41786}" dt="2019-08-16T07:00:59.829" v="361" actId="20577"/>
          <ac:spMkLst>
            <pc:docMk/>
            <pc:sldMk cId="2474134289" sldId="292"/>
            <ac:spMk id="3" creationId="{48CD3CA2-4BA5-4026-972D-FC907156D6F4}"/>
          </ac:spMkLst>
        </pc:spChg>
      </pc:sldChg>
      <pc:sldChg chg="modSp">
        <pc:chgData name="" userId="" providerId="" clId="Web-{6CA45141-8142-4C89-ABF2-B7A7F0B41786}" dt="2019-08-16T06:48:26.877" v="20" actId="20577"/>
        <pc:sldMkLst>
          <pc:docMk/>
          <pc:sldMk cId="399787957" sldId="293"/>
        </pc:sldMkLst>
        <pc:spChg chg="mod">
          <ac:chgData name="" userId="" providerId="" clId="Web-{6CA45141-8142-4C89-ABF2-B7A7F0B41786}" dt="2019-08-16T06:48:26.877" v="20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 add replId">
        <pc:chgData name="" userId="" providerId="" clId="Web-{6CA45141-8142-4C89-ABF2-B7A7F0B41786}" dt="2019-08-16T07:00:34.360" v="329" actId="20577"/>
        <pc:sldMkLst>
          <pc:docMk/>
          <pc:sldMk cId="3749470640" sldId="309"/>
        </pc:sldMkLst>
        <pc:spChg chg="mod">
          <ac:chgData name="" userId="" providerId="" clId="Web-{6CA45141-8142-4C89-ABF2-B7A7F0B41786}" dt="2019-08-16T07:00:34.360" v="329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DC28F5D4-777E-4F56-9B7B-C903C0CF1842}"/>
    <pc:docChg chg="modSld">
      <pc:chgData name="" userId="" providerId="" clId="Web-{DC28F5D4-777E-4F56-9B7B-C903C0CF1842}" dt="2019-08-19T07:22:02.972" v="64" actId="20577"/>
      <pc:docMkLst>
        <pc:docMk/>
      </pc:docMkLst>
      <pc:sldChg chg="modSp">
        <pc:chgData name="" userId="" providerId="" clId="Web-{DC28F5D4-777E-4F56-9B7B-C903C0CF1842}" dt="2019-08-19T07:22:02.971" v="63" actId="20577"/>
        <pc:sldMkLst>
          <pc:docMk/>
          <pc:sldMk cId="3874318658" sldId="259"/>
        </pc:sldMkLst>
        <pc:spChg chg="mod">
          <ac:chgData name="" userId="" providerId="" clId="Web-{DC28F5D4-777E-4F56-9B7B-C903C0CF1842}" dt="2019-08-19T07:22:02.971" v="63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DC28F5D4-777E-4F56-9B7B-C903C0CF1842}" dt="2019-08-19T07:21:07.975" v="51" actId="20577"/>
        <pc:sldMkLst>
          <pc:docMk/>
          <pc:sldMk cId="472758218" sldId="290"/>
        </pc:sldMkLst>
        <pc:spChg chg="mod">
          <ac:chgData name="" userId="" providerId="" clId="Web-{DC28F5D4-777E-4F56-9B7B-C903C0CF1842}" dt="2019-08-19T07:21:07.975" v="51" actId="20577"/>
          <ac:spMkLst>
            <pc:docMk/>
            <pc:sldMk cId="472758218" sldId="290"/>
            <ac:spMk id="3" creationId="{797A8D8B-6BAF-462D-815C-BF243EAB51D0}"/>
          </ac:spMkLst>
        </pc:spChg>
      </pc:sldChg>
    </pc:docChg>
  </pc:docChgLst>
  <pc:docChgLst>
    <pc:chgData clId="Web-{27517764-4E0F-456B-99BC-B77E11D93B28}"/>
    <pc:docChg chg="delSld modSld">
      <pc:chgData name="" userId="" providerId="" clId="Web-{27517764-4E0F-456B-99BC-B77E11D93B28}" dt="2019-08-26T12:12:49.054" v="587" actId="20577"/>
      <pc:docMkLst>
        <pc:docMk/>
      </pc:docMkLst>
      <pc:sldChg chg="modSp">
        <pc:chgData name="" userId="" providerId="" clId="Web-{27517764-4E0F-456B-99BC-B77E11D93B28}" dt="2019-08-26T10:55:44.125" v="76" actId="20577"/>
        <pc:sldMkLst>
          <pc:docMk/>
          <pc:sldMk cId="3874318658" sldId="259"/>
        </pc:sldMkLst>
        <pc:spChg chg="mod">
          <ac:chgData name="" userId="" providerId="" clId="Web-{27517764-4E0F-456B-99BC-B77E11D93B28}" dt="2019-08-26T10:55:44.125" v="76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27517764-4E0F-456B-99BC-B77E11D93B28}" dt="2019-08-26T11:38:09.050" v="471" actId="20577"/>
        <pc:sldMkLst>
          <pc:docMk/>
          <pc:sldMk cId="1378607874" sldId="261"/>
        </pc:sldMkLst>
        <pc:spChg chg="mod">
          <ac:chgData name="" userId="" providerId="" clId="Web-{27517764-4E0F-456B-99BC-B77E11D93B28}" dt="2019-08-26T11:38:09.050" v="471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 modNotes">
        <pc:chgData name="" userId="" providerId="" clId="Web-{27517764-4E0F-456B-99BC-B77E11D93B28}" dt="2019-08-26T11:46:38.285" v="537" actId="20577"/>
        <pc:sldMkLst>
          <pc:docMk/>
          <pc:sldMk cId="96228185" sldId="262"/>
        </pc:sldMkLst>
        <pc:spChg chg="mod">
          <ac:chgData name="" userId="" providerId="" clId="Web-{27517764-4E0F-456B-99BC-B77E11D93B28}" dt="2019-08-26T11:46:38.285" v="537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23.491" v="541"/>
        <pc:sldMkLst>
          <pc:docMk/>
          <pc:sldMk cId="27007685" sldId="263"/>
        </pc:sldMkLst>
      </pc:sldChg>
      <pc:sldChg chg="del">
        <pc:chgData name="" userId="" providerId="" clId="Web-{27517764-4E0F-456B-99BC-B77E11D93B28}" dt="2019-08-26T11:48:31.054" v="542"/>
        <pc:sldMkLst>
          <pc:docMk/>
          <pc:sldMk cId="1835465480" sldId="264"/>
        </pc:sldMkLst>
      </pc:sldChg>
      <pc:sldChg chg="modSp">
        <pc:chgData name="" userId="" providerId="" clId="Web-{27517764-4E0F-456B-99BC-B77E11D93B28}" dt="2019-08-26T11:50:21.573" v="547" actId="20577"/>
        <pc:sldMkLst>
          <pc:docMk/>
          <pc:sldMk cId="3234635994" sldId="266"/>
        </pc:sldMkLst>
        <pc:spChg chg="mod">
          <ac:chgData name="" userId="" providerId="" clId="Web-{27517764-4E0F-456B-99BC-B77E11D93B28}" dt="2019-08-26T11:50:21.573" v="547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27517764-4E0F-456B-99BC-B77E11D93B28}" dt="2019-08-26T12:12:49.054" v="586" actId="20577"/>
        <pc:sldMkLst>
          <pc:docMk/>
          <pc:sldMk cId="3604236605" sldId="267"/>
        </pc:sldMkLst>
        <pc:spChg chg="mod">
          <ac:chgData name="" userId="" providerId="" clId="Web-{27517764-4E0F-456B-99BC-B77E11D93B28}" dt="2019-08-26T12:12:49.054" v="586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27517764-4E0F-456B-99BC-B77E11D93B28}" dt="2019-08-26T11:42:06.823" v="504" actId="20577"/>
        <pc:sldMkLst>
          <pc:docMk/>
          <pc:sldMk cId="3108778045" sldId="317"/>
        </pc:sldMkLst>
        <pc:spChg chg="mod">
          <ac:chgData name="" userId="" providerId="" clId="Web-{27517764-4E0F-456B-99BC-B77E11D93B28}" dt="2019-08-26T11:41:52.385" v="477" actId="20577"/>
          <ac:spMkLst>
            <pc:docMk/>
            <pc:sldMk cId="3108778045" sldId="317"/>
            <ac:spMk id="2" creationId="{D400E92E-E8F0-4A4C-B44D-033F1C5755C4}"/>
          </ac:spMkLst>
        </pc:spChg>
        <pc:spChg chg="mod">
          <ac:chgData name="" userId="" providerId="" clId="Web-{27517764-4E0F-456B-99BC-B77E11D93B28}" dt="2019-08-26T11:42:06.823" v="504" actId="20577"/>
          <ac:spMkLst>
            <pc:docMk/>
            <pc:sldMk cId="3108778045" sldId="317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16.194" v="540"/>
        <pc:sldMkLst>
          <pc:docMk/>
          <pc:sldMk cId="190952704" sldId="318"/>
        </pc:sldMkLst>
      </pc:sldChg>
    </pc:docChg>
  </pc:docChgLst>
  <pc:docChgLst>
    <pc:chgData clId="Web-{A569DFDF-03C5-4444-86DD-0C77AE245AAE}"/>
    <pc:docChg chg="modSld">
      <pc:chgData name="" userId="" providerId="" clId="Web-{A569DFDF-03C5-4444-86DD-0C77AE245AAE}" dt="2019-07-05T07:04:46.608" v="98" actId="20577"/>
      <pc:docMkLst>
        <pc:docMk/>
      </pc:docMkLst>
      <pc:sldChg chg="modSp">
        <pc:chgData name="" userId="" providerId="" clId="Web-{A569DFDF-03C5-4444-86DD-0C77AE245AAE}" dt="2019-07-05T07:04:46.608" v="97" actId="20577"/>
        <pc:sldMkLst>
          <pc:docMk/>
          <pc:sldMk cId="3479937383" sldId="260"/>
        </pc:sldMkLst>
        <pc:spChg chg="mod">
          <ac:chgData name="" userId="" providerId="" clId="Web-{A569DFDF-03C5-4444-86DD-0C77AE245AAE}" dt="2019-07-05T07:04:46.608" v="9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A569DFDF-03C5-4444-86DD-0C77AE245AAE}" dt="2019-07-05T07:02:40.450" v="51" actId="20577"/>
        <pc:sldMkLst>
          <pc:docMk/>
          <pc:sldMk cId="1378607874" sldId="261"/>
        </pc:sldMkLst>
        <pc:spChg chg="mod">
          <ac:chgData name="" userId="" providerId="" clId="Web-{A569DFDF-03C5-4444-86DD-0C77AE245AAE}" dt="2019-07-05T07:02:40.450" v="51" actId="20577"/>
          <ac:spMkLst>
            <pc:docMk/>
            <pc:sldMk cId="1378607874" sldId="261"/>
            <ac:spMk id="3" creationId="{A006BD29-4002-41F9-ACEC-5CD14C05D00B}"/>
          </ac:spMkLst>
        </pc:spChg>
      </pc:sldChg>
    </pc:docChg>
  </pc:docChgLst>
  <pc:docChgLst>
    <pc:chgData clId="Web-{88B57755-15E1-4E48-B2F9-954B51594687}"/>
    <pc:docChg chg="addSld modSld">
      <pc:chgData name="" userId="" providerId="" clId="Web-{88B57755-15E1-4E48-B2F9-954B51594687}" dt="2019-08-20T05:58:16.685" v="2" actId="1076"/>
      <pc:docMkLst>
        <pc:docMk/>
      </pc:docMkLst>
      <pc:sldChg chg="addSp modSp new">
        <pc:chgData name="" userId="" providerId="" clId="Web-{88B57755-15E1-4E48-B2F9-954B51594687}" dt="2019-08-20T05:58:16.685" v="2" actId="1076"/>
        <pc:sldMkLst>
          <pc:docMk/>
          <pc:sldMk cId="4039594616" sldId="315"/>
        </pc:sldMkLst>
        <pc:spChg chg="add mod">
          <ac:chgData name="" userId="" providerId="" clId="Web-{88B57755-15E1-4E48-B2F9-954B51594687}" dt="2019-08-20T05:58:16.685" v="2" actId="1076"/>
          <ac:spMkLst>
            <pc:docMk/>
            <pc:sldMk cId="4039594616" sldId="315"/>
            <ac:spMk id="5" creationId="{A67833DD-C346-4047-89AD-FD56159218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</a:t>
            </a:r>
          </a:p>
          <a:p>
            <a:r>
              <a:rPr lang="en-US" dirty="0" err="1"/>
              <a:t>jmenuji</a:t>
            </a:r>
            <a:r>
              <a:rPr lang="en-US" dirty="0"/>
              <a:t> se Ondrej Sebela a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sysstemovxy</a:t>
            </a:r>
            <a:r>
              <a:rPr lang="en-US" dirty="0"/>
              <a:t> </a:t>
            </a:r>
            <a:r>
              <a:rPr lang="en-US" dirty="0" err="1"/>
              <a:t>spravce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Kentico Software.</a:t>
            </a:r>
          </a:p>
          <a:p>
            <a:endParaRPr lang="en-US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ponekud</a:t>
            </a:r>
            <a:r>
              <a:rPr lang="en-US" dirty="0"/>
              <a:t> </a:t>
            </a:r>
            <a:r>
              <a:rPr lang="en-US" dirty="0" err="1"/>
              <a:t>letni</a:t>
            </a:r>
            <a:r>
              <a:rPr lang="en-US" dirty="0"/>
              <a:t> </a:t>
            </a:r>
            <a:r>
              <a:rPr lang="en-US" dirty="0" err="1"/>
              <a:t>nazev</a:t>
            </a:r>
            <a:r>
              <a:rPr lang="en-US" dirty="0"/>
              <a:t> </a:t>
            </a:r>
            <a:r>
              <a:rPr lang="en-US" dirty="0" err="1"/>
              <a:t>napovida</a:t>
            </a:r>
            <a:r>
              <a:rPr lang="en-US" dirty="0"/>
              <a:t>, </a:t>
            </a:r>
            <a:r>
              <a:rPr lang="en-US" dirty="0" err="1"/>
              <a:t>dnesni</a:t>
            </a:r>
            <a:r>
              <a:rPr lang="en-US" dirty="0"/>
              <a:t> </a:t>
            </a:r>
            <a:r>
              <a:rPr lang="en-US" dirty="0" err="1"/>
              <a:t>prednaska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zejmena</a:t>
            </a:r>
            <a:r>
              <a:rPr lang="en-US" dirty="0"/>
              <a:t> o </a:t>
            </a:r>
            <a:r>
              <a:rPr lang="en-US" dirty="0" err="1"/>
              <a:t>Powershellu</a:t>
            </a:r>
            <a:r>
              <a:rPr lang="en-US" dirty="0"/>
              <a:t> a </a:t>
            </a:r>
            <a:r>
              <a:rPr lang="en-US" dirty="0" err="1"/>
              <a:t>jak</a:t>
            </a:r>
            <a:r>
              <a:rPr lang="en-US" dirty="0"/>
              <a:t> s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efektivne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Cilem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hotove</a:t>
            </a:r>
            <a:r>
              <a:rPr lang="en-US" dirty="0"/>
              <a:t> </a:t>
            </a:r>
            <a:r>
              <a:rPr lang="en-US" dirty="0" err="1"/>
              <a:t>reseni</a:t>
            </a:r>
            <a:r>
              <a:rPr lang="en-US" dirty="0"/>
              <a:t> pro </a:t>
            </a:r>
            <a:r>
              <a:rPr lang="en-US" dirty="0" err="1"/>
              <a:t>centralizovanou</a:t>
            </a:r>
            <a:r>
              <a:rPr lang="en-US" dirty="0"/>
              <a:t> </a:t>
            </a:r>
            <a:r>
              <a:rPr lang="en-US" dirty="0" err="1"/>
              <a:t>spravu</a:t>
            </a:r>
            <a:r>
              <a:rPr lang="en-US" dirty="0"/>
              <a:t> </a:t>
            </a:r>
            <a:r>
              <a:rPr lang="en-US" dirty="0" err="1"/>
              <a:t>veskereho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 </a:t>
            </a:r>
            <a:r>
              <a:rPr lang="en-US" dirty="0" err="1"/>
              <a:t>Pokryvajici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zivotni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, od </a:t>
            </a:r>
            <a:r>
              <a:rPr lang="en-US" dirty="0" err="1"/>
              <a:t>vytvoreni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, </a:t>
            </a:r>
            <a:r>
              <a:rPr lang="en-US" dirty="0" err="1"/>
              <a:t>pres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po </a:t>
            </a:r>
            <a:r>
              <a:rPr lang="en-US" dirty="0" err="1"/>
              <a:t>automatizovane</a:t>
            </a:r>
            <a:r>
              <a:rPr lang="en-US" dirty="0"/>
              <a:t> </a:t>
            </a:r>
            <a:r>
              <a:rPr lang="en-US" dirty="0" err="1"/>
              <a:t>nasazeni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Vystupem</a:t>
            </a:r>
            <a:r>
              <a:rPr lang="en-US" dirty="0"/>
              <a:t> pro vas </a:t>
            </a:r>
            <a:r>
              <a:rPr lang="en-US" dirty="0" err="1"/>
              <a:t>bude</a:t>
            </a:r>
            <a:r>
              <a:rPr lang="en-US" dirty="0"/>
              <a:t> step b</a:t>
            </a:r>
            <a:r>
              <a:rPr lang="cs-CZ" dirty="0"/>
              <a:t>y</a:t>
            </a:r>
            <a:r>
              <a:rPr lang="en-US" dirty="0"/>
              <a:t> step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vcetne</a:t>
            </a:r>
            <a:r>
              <a:rPr lang="en-US" dirty="0"/>
              <a:t> </a:t>
            </a:r>
            <a:r>
              <a:rPr lang="en-US" dirty="0" err="1"/>
              <a:t>vsech</a:t>
            </a:r>
            <a:r>
              <a:rPr lang="en-US" dirty="0"/>
              <a:t> </a:t>
            </a:r>
            <a:r>
              <a:rPr lang="en-US" dirty="0" err="1"/>
              <a:t>potrebnych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pro </a:t>
            </a:r>
            <a:r>
              <a:rPr lang="en-US" dirty="0" err="1"/>
              <a:t>zprovozneni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vasem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ztrhgf/_git/WUG_sho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mojeDomena\dfsRoot\repository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rlvasehocloudrep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/>
              <a:t>Step by step návod pro zprovoznění CICD Powershell </a:t>
            </a:r>
            <a:r>
              <a:rPr lang="cs-CZ" sz="6000"/>
              <a:t>repo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ztrhgf@seznam.cz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</a:t>
            </a:r>
            <a:endParaRPr lang="en-US" dirty="0"/>
          </a:p>
          <a:p>
            <a:pPr lvl="1"/>
            <a:r>
              <a:rPr lang="cs-CZ" u="sng" dirty="0"/>
              <a:t>Obsah</a:t>
            </a:r>
            <a:r>
              <a:rPr lang="cs-CZ" dirty="0"/>
              <a:t> skriptu Export-ScriptsToModule.ps1 z</a:t>
            </a:r>
            <a:r>
              <a:rPr lang="en-US" dirty="0"/>
              <a:t> </a:t>
            </a:r>
            <a:r>
              <a:rPr lang="en-US" dirty="0" err="1"/>
              <a:t>naklonovan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\scripts2module\</a:t>
            </a:r>
            <a:r>
              <a:rPr lang="cs-CZ" dirty="0" err="1"/>
              <a:t>Scripts</a:t>
            </a:r>
            <a:r>
              <a:rPr lang="cs-CZ" dirty="0"/>
              <a:t> zkopírujte a vložte do PS konzole (tím si zpřístupníte funkci </a:t>
            </a:r>
            <a:r>
              <a:rPr lang="en-US" dirty="0"/>
              <a:t>Export-</a:t>
            </a:r>
            <a:r>
              <a:rPr lang="en-US" dirty="0" err="1"/>
              <a:t>ScriptsToModule</a:t>
            </a:r>
            <a:r>
              <a:rPr lang="cs-CZ" dirty="0"/>
              <a:t>)</a:t>
            </a:r>
          </a:p>
          <a:p>
            <a:pPr marL="642620" lvl="1"/>
            <a:r>
              <a:rPr lang="cs-CZ" dirty="0"/>
              <a:t>V PS konzoli pak vygenerujte </a:t>
            </a:r>
            <a:r>
              <a:rPr lang="cs-CZ" dirty="0" err="1"/>
              <a:t>Scripts</a:t>
            </a:r>
            <a:r>
              <a:rPr lang="cs-CZ" dirty="0"/>
              <a:t> modul příkazem </a:t>
            </a:r>
            <a:r>
              <a:rPr lang="en-US" dirty="0"/>
              <a:t>Export-</a:t>
            </a:r>
            <a:r>
              <a:rPr lang="en-US" dirty="0" err="1"/>
              <a:t>ScriptsToModule</a:t>
            </a:r>
            <a:r>
              <a:rPr lang="en-US" dirty="0"/>
              <a:t> @{"</a:t>
            </a:r>
            <a:r>
              <a:rPr lang="cs-CZ" dirty="0"/>
              <a:t>CESTAKscripts2module\</a:t>
            </a:r>
            <a:r>
              <a:rPr lang="cs-CZ" dirty="0" err="1"/>
              <a:t>Scripts</a:t>
            </a:r>
            <a:r>
              <a:rPr lang="en-US" dirty="0"/>
              <a:t>" = "</a:t>
            </a:r>
            <a:r>
              <a:rPr lang="cs-CZ" dirty="0"/>
              <a:t>C</a:t>
            </a:r>
            <a:r>
              <a:rPr lang="en-US" dirty="0"/>
              <a:t>:\</a:t>
            </a:r>
            <a:r>
              <a:rPr lang="cs-CZ" dirty="0"/>
              <a:t>Temp</a:t>
            </a:r>
            <a:r>
              <a:rPr lang="en-US" dirty="0"/>
              <a:t>\Scripts"}</a:t>
            </a:r>
            <a:r>
              <a:rPr lang="cs-CZ" dirty="0"/>
              <a:t> -</a:t>
            </a:r>
            <a:r>
              <a:rPr lang="cs-CZ" dirty="0" err="1"/>
              <a:t>includeUncommitedUntracked</a:t>
            </a:r>
            <a:r>
              <a:rPr lang="cs-CZ" dirty="0"/>
              <a:t> -</a:t>
            </a:r>
            <a:r>
              <a:rPr lang="cs-CZ" dirty="0" err="1"/>
              <a:t>verbose</a:t>
            </a:r>
            <a:endParaRPr lang="cs-CZ" dirty="0" err="1">
              <a:cs typeface="Segoe UI"/>
            </a:endParaRPr>
          </a:p>
          <a:p>
            <a:pPr lvl="2"/>
            <a:r>
              <a:rPr lang="cs-CZ" dirty="0"/>
              <a:t>Vygenerovaný modul obsahuje funkci Update-</a:t>
            </a:r>
            <a:r>
              <a:rPr lang="cs-CZ" dirty="0" err="1"/>
              <a:t>Repo</a:t>
            </a:r>
            <a:r>
              <a:rPr lang="cs-CZ" dirty="0"/>
              <a:t> nutnou pro repo_sync.ps1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Vygenerovaný </a:t>
            </a:r>
            <a:r>
              <a:rPr lang="cs-CZ" err="1"/>
              <a:t>Scripts</a:t>
            </a:r>
            <a:r>
              <a:rPr lang="cs-CZ" dirty="0"/>
              <a:t> modul nakopírujte na MGM server do </a:t>
            </a:r>
            <a:r>
              <a:rPr lang="en-US" dirty="0"/>
              <a:t>C:\Windows\System32\WindowsPowerShell\v1.0\Modules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dirty="0"/>
              <a:t>Na MGM serveru spusťte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 čímž by se měl naplnit DFS </a:t>
            </a:r>
            <a:r>
              <a:rPr lang="cs-CZ" dirty="0" err="1"/>
              <a:t>repozitář</a:t>
            </a:r>
            <a:endParaRPr lang="cs-CZ" dirty="0"/>
          </a:p>
          <a:p>
            <a:pPr lvl="1"/>
            <a:r>
              <a:rPr lang="cs-CZ" dirty="0"/>
              <a:t>Pokud ne, tak např. použijte v C:\Windows\Scripts\Repo_sync\repo_sync.ps1 příkaz Start-</a:t>
            </a:r>
            <a:r>
              <a:rPr lang="cs-CZ" dirty="0" err="1"/>
              <a:t>Transcript</a:t>
            </a:r>
            <a:r>
              <a:rPr lang="cs-CZ" dirty="0"/>
              <a:t> pro zjištění kde je problém</a:t>
            </a:r>
          </a:p>
        </p:txBody>
      </p:sp>
    </p:spTree>
    <p:extLst>
      <p:ext uri="{BB962C8B-B14F-4D97-AF65-F5344CB8AC3E}">
        <p14:creationId xmlns:p14="http://schemas.microsoft.com/office/powerpoint/2010/main" val="15497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V AD </a:t>
            </a:r>
          </a:p>
          <a:p>
            <a:pPr lvl="1"/>
            <a:r>
              <a:rPr lang="cs-CZ" dirty="0"/>
              <a:t>Vytvořte GPO </a:t>
            </a:r>
            <a:r>
              <a:rPr lang="cs-CZ" b="1" dirty="0" err="1"/>
              <a:t>PS_env_set_up</a:t>
            </a:r>
            <a:r>
              <a:rPr lang="cs-CZ" dirty="0"/>
              <a:t>, která vytvoří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(skrze GPO </a:t>
            </a:r>
            <a:r>
              <a:rPr lang="cs-CZ" dirty="0" err="1"/>
              <a:t>Preferences</a:t>
            </a:r>
            <a:r>
              <a:rPr lang="cs-CZ" dirty="0"/>
              <a:t>) v </a:t>
            </a:r>
            <a:r>
              <a:rPr lang="cs-CZ" u="sng" dirty="0" err="1"/>
              <a:t>Replace</a:t>
            </a:r>
            <a:r>
              <a:rPr lang="cs-CZ" dirty="0"/>
              <a:t> módu. Ten ať každých 30 minut pod SYSTEM účtem spouští skript PS_env_set_up.ps1 </a:t>
            </a:r>
          </a:p>
          <a:p>
            <a:pPr lvl="2"/>
            <a:r>
              <a:rPr lang="cs-CZ" dirty="0"/>
              <a:t>Skript by již měl být v </a:t>
            </a:r>
            <a:r>
              <a:rPr lang="cs-CZ" dirty="0" err="1"/>
              <a:t>rootu</a:t>
            </a:r>
            <a:r>
              <a:rPr lang="cs-CZ" dirty="0"/>
              <a:t> dříve vytvořeného DFS </a:t>
            </a:r>
            <a:r>
              <a:rPr lang="cs-CZ" dirty="0" err="1"/>
              <a:t>repo</a:t>
            </a:r>
            <a:endParaRPr lang="cs-CZ" dirty="0"/>
          </a:p>
          <a:p>
            <a:pPr lvl="3"/>
            <a:r>
              <a:rPr lang="cs-CZ" dirty="0"/>
              <a:t>Např. \\somedomain.local\DFS\repository\PS_env_set_up.ps1</a:t>
            </a:r>
          </a:p>
          <a:p>
            <a:pPr lvl="1"/>
            <a:r>
              <a:rPr lang="cs-CZ" dirty="0"/>
              <a:t>GPO nalinkujte na stroje, kde chcete mít jednotné PS prostředí </a:t>
            </a:r>
            <a:r>
              <a:rPr lang="cs-CZ" u="sng" dirty="0"/>
              <a:t>a na MGM server</a:t>
            </a:r>
          </a:p>
          <a:p>
            <a:pPr lvl="2"/>
            <a:r>
              <a:rPr lang="cs-CZ" dirty="0"/>
              <a:t>Pro otestování bych nalinkoval na nějakou stanici + MGM server a jinam raději ne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endParaRPr lang="cs-CZ" dirty="0"/>
          </a:p>
          <a:p>
            <a:r>
              <a:rPr lang="cs-CZ" dirty="0"/>
              <a:t>Na stroji, kam jste nalinkovali </a:t>
            </a:r>
            <a:r>
              <a:rPr lang="cs-CZ" dirty="0" err="1"/>
              <a:t>PS_env_set_up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Spusťte „</a:t>
            </a:r>
            <a:r>
              <a:rPr lang="cs-CZ" dirty="0" err="1"/>
              <a:t>gpupdate</a:t>
            </a:r>
            <a:r>
              <a:rPr lang="cs-CZ" dirty="0"/>
              <a:t> /</a:t>
            </a:r>
            <a:r>
              <a:rPr lang="cs-CZ" dirty="0" err="1"/>
              <a:t>force</a:t>
            </a:r>
            <a:r>
              <a:rPr lang="cs-CZ" dirty="0"/>
              <a:t>“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Spusťte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 </a:t>
            </a:r>
            <a:r>
              <a:rPr lang="cs-CZ" dirty="0" err="1">
                <a:ea typeface="+mn-lt"/>
                <a:cs typeface="+mn-lt"/>
              </a:rPr>
              <a:t>PS_env_set_up</a:t>
            </a:r>
          </a:p>
          <a:p>
            <a:pPr marL="642620" lvl="1"/>
            <a:r>
              <a:rPr lang="cs-CZ" dirty="0">
                <a:ea typeface="+mn-lt"/>
                <a:cs typeface="+mn-lt"/>
              </a:rPr>
              <a:t>Pokud</a:t>
            </a:r>
            <a:r>
              <a:rPr lang="cs-CZ" dirty="0"/>
              <a:t> se vám do </a:t>
            </a:r>
            <a:r>
              <a:rPr lang="en-US" dirty="0"/>
              <a:t>C:\Windows\System32\WindowsPowerShell\v1.0\Modules</a:t>
            </a:r>
            <a:r>
              <a:rPr lang="cs-CZ" dirty="0"/>
              <a:t> nakopírovaly moduly </a:t>
            </a:r>
            <a:r>
              <a:rPr lang="cs-CZ" dirty="0" err="1"/>
              <a:t>Scripts</a:t>
            </a:r>
            <a:r>
              <a:rPr lang="cs-CZ" dirty="0"/>
              <a:t> a </a:t>
            </a:r>
            <a:r>
              <a:rPr lang="cs-CZ" dirty="0" err="1"/>
              <a:t>Variables</a:t>
            </a:r>
            <a:r>
              <a:rPr lang="cs-CZ" dirty="0"/>
              <a:t>, tak máte hotovo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>
              <a:cs typeface="Segoe UI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PS: ukázkový </a:t>
            </a:r>
            <a:r>
              <a:rPr lang="cs-CZ" dirty="0" err="1">
                <a:sym typeface="Wingdings" panose="05000000000000000000" pitchFamily="2" charset="2"/>
              </a:rPr>
              <a:t>repo</a:t>
            </a:r>
            <a:r>
              <a:rPr lang="cs-CZ" dirty="0">
                <a:sym typeface="Wingdings" panose="05000000000000000000" pitchFamily="2" charset="2"/>
              </a:rPr>
              <a:t> z WUG přednášky se dá stáhnout na </a:t>
            </a:r>
            <a:r>
              <a:rPr lang="cs-CZ" dirty="0">
                <a:hlinkClick r:id="rId2"/>
              </a:rPr>
              <a:t>https://dev.azure.com/ztrhgf/_git/WUG_show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345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u="sng" dirty="0">
                <a:ea typeface="+mn-lt"/>
                <a:cs typeface="+mn-lt"/>
              </a:rPr>
              <a:t>Vše děláte na vlastní nebezpečí</a:t>
            </a:r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+mn-lt"/>
                <a:cs typeface="+mn-lt"/>
              </a:rPr>
              <a:t>! </a:t>
            </a:r>
            <a:r>
              <a:rPr lang="cs-CZ" b="1" u="sng" dirty="0">
                <a:ea typeface="+mn-lt"/>
                <a:cs typeface="+mn-lt"/>
              </a:rPr>
              <a:t>Nejdříve otestujte v neprodukčním prostředí</a:t>
            </a:r>
            <a:r>
              <a:rPr lang="en-US" b="1" u="sng" dirty="0">
                <a:ea typeface="+mn-lt"/>
                <a:cs typeface="+mn-lt"/>
              </a:rPr>
              <a:t> !</a:t>
            </a:r>
            <a:endParaRPr lang="cs-CZ" dirty="0">
              <a:ea typeface="+mn-lt"/>
              <a:cs typeface="+mn-lt"/>
            </a:endParaRPr>
          </a:p>
          <a:p>
            <a:endParaRPr lang="cs-CZ" b="1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58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Prerekvizity</a:t>
            </a:r>
          </a:p>
          <a:p>
            <a:pPr lvl="1"/>
            <a:r>
              <a:rPr lang="cs-CZ" dirty="0" err="1"/>
              <a:t>Active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/>
              <a:t>Možnost </a:t>
            </a:r>
          </a:p>
          <a:p>
            <a:pPr lvl="2"/>
            <a:r>
              <a:rPr lang="cs-CZ" dirty="0"/>
              <a:t>Spouštět Powershell skripty</a:t>
            </a:r>
          </a:p>
          <a:p>
            <a:pPr lvl="2"/>
            <a:r>
              <a:rPr lang="cs-CZ" dirty="0"/>
              <a:t>Nainstalovat GIT a VSC</a:t>
            </a:r>
            <a:endParaRPr lang="cs-CZ" dirty="0">
              <a:cs typeface="Segoe UI"/>
            </a:endParaRPr>
          </a:p>
          <a:p>
            <a:pPr lvl="2"/>
            <a:r>
              <a:rPr lang="cs-CZ" dirty="0"/>
              <a:t>Vytvořit 2 AD skupiny</a:t>
            </a:r>
          </a:p>
          <a:p>
            <a:pPr lvl="2"/>
            <a:r>
              <a:rPr lang="cs-CZ" dirty="0"/>
              <a:t>Vytvořit a nalinkovat GPO</a:t>
            </a:r>
          </a:p>
          <a:p>
            <a:pPr lvl="2"/>
            <a:r>
              <a:rPr lang="cs-CZ" dirty="0"/>
              <a:t>Vytvořit sdílenou složku (ideálně v DFS)</a:t>
            </a:r>
          </a:p>
          <a:p>
            <a:pPr lvl="2"/>
            <a:r>
              <a:rPr lang="cs-CZ" dirty="0"/>
              <a:t>Vytvořit si privátní cloudový GIT repozitář nebo jej hostovat lokálně</a:t>
            </a:r>
          </a:p>
          <a:p>
            <a:pPr lvl="3"/>
            <a:r>
              <a:rPr lang="cs-CZ" dirty="0"/>
              <a:t>např.: Azure </a:t>
            </a:r>
            <a:r>
              <a:rPr lang="cs-CZ" dirty="0" err="1"/>
              <a:t>DevOps</a:t>
            </a:r>
            <a:r>
              <a:rPr lang="cs-CZ" dirty="0"/>
              <a:t> (free varianta má limit na 5 uživatelů)</a:t>
            </a:r>
          </a:p>
          <a:p>
            <a:pPr lvl="2"/>
            <a:r>
              <a:rPr lang="cs-CZ" dirty="0"/>
              <a:t>Mít jeden server pro zpracování cloud </a:t>
            </a:r>
            <a:r>
              <a:rPr lang="cs-CZ" dirty="0" err="1"/>
              <a:t>repo</a:t>
            </a:r>
            <a:r>
              <a:rPr lang="cs-CZ" dirty="0"/>
              <a:t> obsahu pro plnění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Prostředí s Windows 10, Server 2012 R2 a výš (respektive testováno na Powershell 5.1)</a:t>
            </a:r>
          </a:p>
          <a:p>
            <a:pPr lvl="2"/>
            <a:r>
              <a:rPr lang="cs-CZ" dirty="0"/>
              <a:t>Ale 100</a:t>
            </a:r>
            <a:r>
              <a:rPr lang="en-US" dirty="0"/>
              <a:t>% p</a:t>
            </a:r>
            <a:r>
              <a:rPr lang="cs-CZ" dirty="0" err="1"/>
              <a:t>ůjde</a:t>
            </a:r>
            <a:r>
              <a:rPr lang="cs-CZ" dirty="0"/>
              <a:t> provozovat i na starších OS (po drobných úpravách)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690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Pojmy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PS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Powershell</a:t>
            </a: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AD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Active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Directory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Repo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–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Naklonované </a:t>
            </a:r>
            <a:r>
              <a:rPr lang="cs-CZ" b="1" dirty="0" err="1">
                <a:solidFill>
                  <a:srgbClr val="262524"/>
                </a:solidFill>
                <a:cs typeface="Segoe UI"/>
              </a:rPr>
              <a:t>repo</a:t>
            </a:r>
            <a:r>
              <a:rPr lang="cs-CZ" b="1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– lokální kopie vašeho firemního GIT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repozitáře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Cloud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GIT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založený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Azure DevOps, GitHub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či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jiné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službě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sdílená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složka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DFS,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obsahuje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zpracovaná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data z GIT repo,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klienti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následně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stahují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MGM server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– server,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kterém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se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bude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stahovat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cloud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a po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zpracování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data skrze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repo_sync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nakopíruje do 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e</a:t>
            </a:r>
            <a:endParaRPr lang="en-US" dirty="0">
              <a:solidFill>
                <a:srgbClr val="000000"/>
              </a:solidFill>
              <a:cs typeface="Segoe UI"/>
            </a:endParaRPr>
          </a:p>
          <a:p>
            <a:pPr marL="642620" lvl="1"/>
            <a:r>
              <a:rPr lang="cs-CZ" b="1" dirty="0" err="1">
                <a:ea typeface="+mn-lt"/>
                <a:cs typeface="+mn-lt"/>
              </a:rPr>
              <a:t>repo_puller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dirty="0">
                <a:ea typeface="+mn-lt"/>
                <a:cs typeface="+mn-lt"/>
              </a:rPr>
              <a:t>– </a:t>
            </a:r>
            <a:r>
              <a:rPr lang="cs-CZ" dirty="0" err="1">
                <a:ea typeface="+mn-lt"/>
                <a:cs typeface="+mn-lt"/>
              </a:rPr>
              <a:t>repo</a:t>
            </a:r>
            <a:r>
              <a:rPr lang="cs-CZ" dirty="0">
                <a:ea typeface="+mn-lt"/>
                <a:cs typeface="+mn-lt"/>
              </a:rPr>
              <a:t> účet, pod kterým se budou stahovat data na MGM server </a:t>
            </a:r>
            <a:endParaRPr lang="en-US" dirty="0">
              <a:solidFill>
                <a:srgbClr val="262524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41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 </a:t>
            </a:r>
            <a:r>
              <a:rPr lang="en-US" dirty="0">
                <a:hlinkClick r:id="rId2"/>
              </a:rPr>
              <a:t>Azure DevOps</a:t>
            </a:r>
            <a:endParaRPr lang="en-US" dirty="0">
              <a:cs typeface="Segoe UI"/>
            </a:endParaRPr>
          </a:p>
          <a:p>
            <a:pPr marL="642620" lvl="1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</a:t>
            </a:r>
            <a:r>
              <a:rPr lang="cs-CZ" b="1" u="sng" dirty="0"/>
              <a:t>privátní</a:t>
            </a:r>
            <a:r>
              <a:rPr lang="cs-CZ" dirty="0"/>
              <a:t> GIT </a:t>
            </a:r>
            <a:r>
              <a:rPr lang="cs-CZ" dirty="0" err="1"/>
              <a:t>repozitář</a:t>
            </a:r>
            <a:r>
              <a:rPr lang="cs-CZ" dirty="0"/>
              <a:t> (jméno ať </a:t>
            </a:r>
            <a:r>
              <a:rPr lang="cs-CZ" b="1" dirty="0"/>
              <a:t>neukazuje </a:t>
            </a:r>
            <a:r>
              <a:rPr lang="cs-CZ" dirty="0"/>
              <a:t>na vaši firmu)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Vytvořte separátní účet </a:t>
            </a:r>
            <a:r>
              <a:rPr lang="en-US" dirty="0"/>
              <a:t>(</a:t>
            </a:r>
            <a:r>
              <a:rPr lang="cs-CZ" dirty="0" err="1"/>
              <a:t>repo_puller</a:t>
            </a:r>
            <a:r>
              <a:rPr lang="en-US" dirty="0"/>
              <a:t>),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sloužit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stahování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MGM server </a:t>
            </a:r>
            <a:endParaRPr lang="cs-CZ" dirty="0"/>
          </a:p>
          <a:p>
            <a:pPr lvl="2"/>
            <a:r>
              <a:rPr lang="en-US" dirty="0" err="1"/>
              <a:t>dejte</a:t>
            </a:r>
            <a:r>
              <a:rPr lang="en-US" dirty="0"/>
              <a:t> mu </a:t>
            </a:r>
            <a:r>
              <a:rPr lang="cs-CZ" dirty="0"/>
              <a:t>v </a:t>
            </a:r>
            <a:r>
              <a:rPr lang="cs-CZ" dirty="0" err="1"/>
              <a:t>repo</a:t>
            </a:r>
            <a:r>
              <a:rPr lang="cs-CZ" dirty="0"/>
              <a:t> </a:t>
            </a:r>
            <a:r>
              <a:rPr lang="cs-CZ" u="sng" dirty="0"/>
              <a:t>pouze právo číst obsah</a:t>
            </a:r>
            <a:endParaRPr lang="cs-CZ" dirty="0"/>
          </a:p>
          <a:p>
            <a:pPr lvl="2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mu „</a:t>
            </a:r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“ (</a:t>
            </a:r>
            <a:r>
              <a:rPr lang="cs-CZ" dirty="0" err="1"/>
              <a:t>neexpirující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, které později uložíte do login.xml)</a:t>
            </a:r>
            <a:endParaRPr lang="cs-CZ" dirty="0">
              <a:cs typeface="Segoe UI"/>
            </a:endParaRPr>
          </a:p>
          <a:p>
            <a:pPr lvl="3"/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 se vytváří v </a:t>
            </a:r>
            <a:r>
              <a:rPr lang="cs-CZ" dirty="0" err="1"/>
              <a:t>Security</a:t>
            </a:r>
            <a:r>
              <a:rPr lang="cs-CZ" dirty="0"/>
              <a:t> záložce konkrétního účtu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Případně rovnou pozvěte vaše kolegy (celkově max 5 účtů</a:t>
            </a:r>
            <a:r>
              <a:rPr lang="en-US" dirty="0"/>
              <a:t>!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94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 AD </a:t>
            </a:r>
            <a:endParaRPr lang="en-US" dirty="0"/>
          </a:p>
          <a:p>
            <a:pPr lvl="1"/>
            <a:r>
              <a:rPr lang="cs-CZ" dirty="0"/>
              <a:t>vytvořte 2 </a:t>
            </a:r>
            <a:r>
              <a:rPr lang="cs-CZ" dirty="0" err="1"/>
              <a:t>security</a:t>
            </a:r>
            <a:r>
              <a:rPr lang="cs-CZ" dirty="0"/>
              <a:t> skupiny</a:t>
            </a:r>
          </a:p>
          <a:p>
            <a:pPr lvl="2"/>
            <a:r>
              <a:rPr lang="cs-CZ" dirty="0" err="1"/>
              <a:t>repo_reader</a:t>
            </a:r>
            <a:r>
              <a:rPr lang="cs-CZ" dirty="0"/>
              <a:t> – sem umístěte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computers</a:t>
            </a:r>
            <a:r>
              <a:rPr lang="cs-CZ" dirty="0"/>
              <a:t>,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controllers</a:t>
            </a:r>
            <a:endParaRPr lang="cs-CZ" dirty="0"/>
          </a:p>
          <a:p>
            <a:pPr lvl="2"/>
            <a:r>
              <a:rPr lang="cs-CZ" dirty="0" err="1"/>
              <a:t>repo_writer</a:t>
            </a:r>
            <a:r>
              <a:rPr lang="cs-CZ" dirty="0"/>
              <a:t> – sem umístěte „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admins</a:t>
            </a:r>
            <a:r>
              <a:rPr lang="cs-CZ" dirty="0"/>
              <a:t>“ a </a:t>
            </a:r>
            <a:r>
              <a:rPr lang="cs-CZ" dirty="0" err="1"/>
              <a:t>computer</a:t>
            </a:r>
            <a:r>
              <a:rPr lang="cs-CZ" dirty="0"/>
              <a:t> účet MGM serveru</a:t>
            </a:r>
          </a:p>
          <a:p>
            <a:pPr lvl="3"/>
            <a:r>
              <a:rPr lang="en-US" dirty="0"/>
              <a:t>Po</a:t>
            </a:r>
            <a:r>
              <a:rPr lang="cs-CZ" dirty="0"/>
              <a:t>zn.: změny se projeví až po restartu</a:t>
            </a:r>
          </a:p>
          <a:p>
            <a:pPr marL="1714500" lvl="3" indent="0">
              <a:buNone/>
            </a:pPr>
            <a:endParaRPr lang="cs-CZ" dirty="0"/>
          </a:p>
          <a:p>
            <a:r>
              <a:rPr lang="cs-CZ" dirty="0"/>
              <a:t>Vytvořte DFS či sdílenou složku např. </a:t>
            </a:r>
            <a:r>
              <a:rPr lang="cs-CZ" dirty="0">
                <a:hlinkClick r:id="rId2" action="ppaction://hlinkfile"/>
              </a:rPr>
              <a:t>\\mojeDomena\dfs\repository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Nastavte na ní </a:t>
            </a:r>
            <a:r>
              <a:rPr lang="cs-CZ" u="sng" dirty="0"/>
              <a:t>výlučně</a:t>
            </a:r>
            <a:r>
              <a:rPr lang="cs-CZ" dirty="0"/>
              <a:t> </a:t>
            </a:r>
          </a:p>
          <a:p>
            <a:pPr lvl="2"/>
            <a:r>
              <a:rPr lang="cs-CZ" dirty="0" err="1"/>
              <a:t>Share</a:t>
            </a:r>
            <a:r>
              <a:rPr lang="cs-CZ" dirty="0"/>
              <a:t> </a:t>
            </a:r>
            <a:r>
              <a:rPr lang="cs-CZ" dirty="0" err="1"/>
              <a:t>permission</a:t>
            </a:r>
            <a:endParaRPr lang="cs-CZ" dirty="0"/>
          </a:p>
          <a:p>
            <a:pPr lvl="3"/>
            <a:r>
              <a:rPr lang="cs-CZ" dirty="0" err="1"/>
              <a:t>Everyone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/>
              <a:t>NTFS permission</a:t>
            </a:r>
          </a:p>
          <a:p>
            <a:pPr lvl="3"/>
            <a:r>
              <a:rPr lang="cs-CZ" dirty="0" err="1"/>
              <a:t>System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repo_writer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repo_reader</a:t>
            </a:r>
            <a:r>
              <a:rPr lang="cs-CZ" dirty="0"/>
              <a:t> – </a:t>
            </a:r>
            <a:r>
              <a:rPr lang="cs-CZ" dirty="0" err="1"/>
              <a:t>Read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40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 (vaše admin PC)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Nainstalujte </a:t>
            </a:r>
            <a:r>
              <a:rPr lang="cs-CZ" dirty="0">
                <a:hlinkClick r:id="rId2"/>
              </a:rPr>
              <a:t>VSC</a:t>
            </a:r>
            <a:r>
              <a:rPr lang="cs-CZ" dirty="0"/>
              <a:t> (per </a:t>
            </a:r>
            <a:r>
              <a:rPr lang="cs-CZ" dirty="0" err="1"/>
              <a:t>system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Nainstalujte </a:t>
            </a:r>
            <a:r>
              <a:rPr lang="cs-CZ" dirty="0">
                <a:hlinkClick r:id="rId3"/>
              </a:rPr>
              <a:t>GIT</a:t>
            </a:r>
            <a:endParaRPr lang="cs-CZ" dirty="0"/>
          </a:p>
          <a:p>
            <a:pPr marL="642620" lvl="1"/>
            <a:r>
              <a:rPr lang="cs-CZ" dirty="0"/>
              <a:t>Naklonujte si váš GIT </a:t>
            </a:r>
            <a:r>
              <a:rPr lang="cs-CZ" dirty="0" err="1"/>
              <a:t>repozitář</a:t>
            </a:r>
            <a:endParaRPr lang="cs-CZ" dirty="0">
              <a:cs typeface="Segoe UI"/>
            </a:endParaRPr>
          </a:p>
          <a:p>
            <a:pPr lvl="2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>
                <a:hlinkClick r:id="rId4"/>
              </a:rPr>
              <a:t>https://urlvasehocloudrepo.com</a:t>
            </a:r>
            <a:endParaRPr lang="cs-CZ" dirty="0"/>
          </a:p>
          <a:p>
            <a:pPr marL="642620" lvl="1"/>
            <a:r>
              <a:rPr lang="cs-CZ" dirty="0"/>
              <a:t>Příkazem </a:t>
            </a:r>
            <a:r>
              <a:rPr lang="cs-CZ" dirty="0">
                <a:ea typeface="+mn-lt"/>
                <a:cs typeface="+mn-lt"/>
              </a:rPr>
              <a:t>"</a:t>
            </a:r>
            <a:r>
              <a:rPr lang="cs-CZ" dirty="0" err="1">
                <a:ea typeface="+mn-lt"/>
                <a:cs typeface="+mn-lt"/>
              </a:rPr>
              <a:t>git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clone</a:t>
            </a:r>
            <a:r>
              <a:rPr lang="cs-CZ" dirty="0">
                <a:ea typeface="+mn-lt"/>
                <a:cs typeface="+mn-lt"/>
              </a:rPr>
              <a:t> https://github.com/</a:t>
            </a:r>
            <a:r>
              <a:rPr lang="cs-CZ" dirty="0" err="1">
                <a:ea typeface="+mn-lt"/>
                <a:cs typeface="+mn-lt"/>
              </a:rPr>
              <a:t>ztrhgf</a:t>
            </a:r>
            <a:r>
              <a:rPr lang="cs-CZ" dirty="0">
                <a:ea typeface="+mn-lt"/>
                <a:cs typeface="+mn-lt"/>
              </a:rPr>
              <a:t>/</a:t>
            </a:r>
            <a:r>
              <a:rPr lang="cs-CZ" dirty="0" err="1">
                <a:ea typeface="+mn-lt"/>
                <a:cs typeface="+mn-lt"/>
              </a:rPr>
              <a:t>Powershell_CICD_repository.git</a:t>
            </a:r>
            <a:r>
              <a:rPr lang="cs-CZ" dirty="0"/>
              <a:t>" naklonujte </a:t>
            </a:r>
            <a:r>
              <a:rPr lang="cs-CZ" dirty="0" err="1"/>
              <a:t>repo</a:t>
            </a:r>
            <a:r>
              <a:rPr lang="cs-CZ" dirty="0"/>
              <a:t> s inicializačními daty do libovolného umístění a </a:t>
            </a:r>
            <a:r>
              <a:rPr lang="cs-CZ" b="1" dirty="0"/>
              <a:t>obsah složky </a:t>
            </a:r>
            <a:r>
              <a:rPr lang="cs-CZ" b="1" dirty="0" err="1"/>
              <a:t>repo_content_set_up</a:t>
            </a:r>
            <a:r>
              <a:rPr lang="cs-CZ" dirty="0"/>
              <a:t> nakopírujte do </a:t>
            </a:r>
            <a:r>
              <a:rPr lang="cs-CZ" b="1" dirty="0"/>
              <a:t>kořene </a:t>
            </a:r>
            <a:r>
              <a:rPr lang="cs-CZ" dirty="0"/>
              <a:t>vašeho naklonovaného </a:t>
            </a:r>
            <a:r>
              <a:rPr lang="cs-CZ" dirty="0" err="1"/>
              <a:t>repozitáře</a:t>
            </a:r>
            <a:endParaRPr lang="cs-CZ" dirty="0">
              <a:cs typeface="Segoe UI"/>
            </a:endParaRPr>
          </a:p>
          <a:p>
            <a:pPr lvl="2"/>
            <a:r>
              <a:rPr lang="cs-CZ" dirty="0">
                <a:cs typeface="Segoe UI"/>
              </a:rPr>
              <a:t>! Nesmíte použít </a:t>
            </a:r>
            <a:r>
              <a:rPr lang="cs-CZ" dirty="0" err="1">
                <a:cs typeface="Segoe UI"/>
              </a:rPr>
              <a:t>Download</a:t>
            </a:r>
            <a:r>
              <a:rPr lang="cs-CZ" dirty="0">
                <a:cs typeface="Segoe UI"/>
              </a:rPr>
              <a:t> ZIP, protože se změní CRLF na LF což rozbije </a:t>
            </a:r>
            <a:r>
              <a:rPr lang="cs-CZ" dirty="0" err="1">
                <a:cs typeface="Segoe UI"/>
              </a:rPr>
              <a:t>PSScriptAnalyzer</a:t>
            </a:r>
            <a:r>
              <a:rPr lang="cs-CZ" dirty="0">
                <a:cs typeface="Segoe UI"/>
              </a:rPr>
              <a:t> modul</a:t>
            </a:r>
          </a:p>
          <a:p>
            <a:pPr marL="642620" lvl="1"/>
            <a:r>
              <a:rPr lang="cs-CZ" dirty="0"/>
              <a:t>Nastavte automatizaci vašeho </a:t>
            </a:r>
            <a:r>
              <a:rPr lang="cs-CZ" dirty="0" err="1"/>
              <a:t>repozitáře</a:t>
            </a:r>
            <a:r>
              <a:rPr lang="cs-CZ" dirty="0"/>
              <a:t> viz </a:t>
            </a:r>
            <a:r>
              <a:rPr lang="cs-CZ" b="1" dirty="0"/>
              <a:t>!!!README!!!.txt</a:t>
            </a:r>
            <a:r>
              <a:rPr lang="cs-CZ" dirty="0"/>
              <a:t> (měl by být v kořeni)</a:t>
            </a:r>
            <a:endParaRPr lang="cs-CZ" b="1" u="sng" dirty="0">
              <a:cs typeface="Segoe UI"/>
            </a:endParaRPr>
          </a:p>
          <a:p>
            <a:pPr lvl="1"/>
            <a:endParaRPr lang="cs-CZ" b="1" u="sng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31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repozitář plnit</a:t>
            </a:r>
          </a:p>
          <a:p>
            <a:pPr lvl="1"/>
            <a:r>
              <a:rPr lang="cs-CZ" dirty="0"/>
              <a:t>Zkopírujte modul </a:t>
            </a:r>
            <a:r>
              <a:rPr lang="cs-CZ" dirty="0" err="1"/>
              <a:t>PSScriptAnalyzer</a:t>
            </a:r>
            <a:r>
              <a:rPr lang="cs-CZ" dirty="0"/>
              <a:t> z </a:t>
            </a:r>
            <a:r>
              <a:rPr lang="en-US" dirty="0" err="1"/>
              <a:t>naklonovan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Modules</a:t>
            </a:r>
            <a:r>
              <a:rPr lang="cs-CZ" dirty="0"/>
              <a:t> do </a:t>
            </a:r>
            <a:r>
              <a:rPr lang="en-US" dirty="0"/>
              <a:t>C:\Windows\System32\WindowsPowerShell\v1.0\Modules</a:t>
            </a:r>
            <a:endParaRPr lang="cs-CZ" dirty="0"/>
          </a:p>
          <a:p>
            <a:pPr lvl="2"/>
            <a:r>
              <a:rPr lang="cs-CZ" dirty="0"/>
              <a:t>Aby prošly pre-commit.ps1 kontroly</a:t>
            </a:r>
          </a:p>
          <a:p>
            <a:pPr lvl="1"/>
            <a:r>
              <a:rPr lang="cs-CZ" dirty="0"/>
              <a:t>Zavřete a znovu spusťte VSC, aby se změna projevila</a:t>
            </a:r>
          </a:p>
          <a:p>
            <a:pPr marL="642620" lvl="1"/>
            <a:r>
              <a:rPr lang="en-US" dirty="0" err="1"/>
              <a:t>Ve</a:t>
            </a:r>
            <a:r>
              <a:rPr lang="en-US" dirty="0"/>
              <a:t> VSC </a:t>
            </a:r>
            <a:r>
              <a:rPr lang="cs-CZ" dirty="0"/>
              <a:t>editoru </a:t>
            </a:r>
            <a:r>
              <a:rPr lang="cs-CZ" u="sng" dirty="0"/>
              <a:t>otevřete složku</a:t>
            </a:r>
            <a:r>
              <a:rPr lang="cs-CZ" dirty="0"/>
              <a:t> s vaším naklonovaným repozitářem</a:t>
            </a:r>
            <a:endParaRPr lang="cs-CZ" dirty="0">
              <a:cs typeface="Segoe UI"/>
            </a:endParaRPr>
          </a:p>
          <a:p>
            <a:pPr lvl="2" algn="just"/>
            <a:r>
              <a:rPr lang="cs-CZ" dirty="0"/>
              <a:t>Potvrďte instalaci doporučených doplňků</a:t>
            </a:r>
          </a:p>
          <a:p>
            <a:pPr lvl="2"/>
            <a:r>
              <a:rPr lang="cs-CZ" b="1" dirty="0"/>
              <a:t>pomocí CTRL + SHIFT + F vyhledejte všechny výskyty “</a:t>
            </a:r>
            <a:r>
              <a:rPr lang="en-US" b="1" dirty="0"/>
              <a:t>__TODO__</a:t>
            </a:r>
            <a:r>
              <a:rPr lang="cs-CZ" b="1" dirty="0"/>
              <a:t>" a nahraďte za odpovídající hodnoty pro vaše prostředí</a:t>
            </a:r>
          </a:p>
          <a:p>
            <a:pPr lvl="2"/>
            <a:r>
              <a:rPr lang="cs-CZ" b="1" u="sng" dirty="0"/>
              <a:t>Uložte</a:t>
            </a:r>
            <a:r>
              <a:rPr lang="cs-CZ" dirty="0"/>
              <a:t> provedené změny a proveďte </a:t>
            </a:r>
            <a:r>
              <a:rPr lang="cs-CZ" b="1" u="sng" dirty="0" err="1"/>
              <a:t>commit</a:t>
            </a:r>
            <a:endParaRPr lang="cs-CZ" b="1" u="sng" dirty="0"/>
          </a:p>
          <a:p>
            <a:pPr lvl="3"/>
            <a:r>
              <a:rPr lang="cs-CZ" dirty="0"/>
              <a:t>Ve VSC editoru se přepněte na Source </a:t>
            </a:r>
            <a:r>
              <a:rPr lang="cs-CZ" dirty="0" err="1"/>
              <a:t>Control</a:t>
            </a:r>
            <a:r>
              <a:rPr lang="cs-CZ" dirty="0"/>
              <a:t> (CTRL SHIFT G), všechny soubory nachystejte ke </a:t>
            </a:r>
            <a:r>
              <a:rPr lang="cs-CZ" dirty="0" err="1"/>
              <a:t>commitu</a:t>
            </a:r>
            <a:r>
              <a:rPr lang="cs-CZ" dirty="0"/>
              <a:t> kliknutím na ikonu +, do textového pole zadejte název </a:t>
            </a:r>
            <a:r>
              <a:rPr lang="cs-CZ" dirty="0" err="1"/>
              <a:t>commitu</a:t>
            </a:r>
            <a:r>
              <a:rPr lang="cs-CZ" dirty="0"/>
              <a:t> (</a:t>
            </a:r>
            <a:r>
              <a:rPr lang="cs-CZ" dirty="0" err="1"/>
              <a:t>repo</a:t>
            </a:r>
            <a:r>
              <a:rPr lang="cs-CZ" dirty="0"/>
              <a:t>: </a:t>
            </a:r>
            <a:r>
              <a:rPr lang="cs-CZ" dirty="0" err="1"/>
              <a:t>initial</a:t>
            </a:r>
            <a:r>
              <a:rPr lang="cs-CZ" dirty="0"/>
              <a:t>) a ikonou fajfky </a:t>
            </a:r>
            <a:r>
              <a:rPr lang="cs-CZ" dirty="0" err="1"/>
              <a:t>commitněte</a:t>
            </a:r>
            <a:endParaRPr lang="cs-CZ" dirty="0"/>
          </a:p>
          <a:p>
            <a:pPr lvl="3"/>
            <a:r>
              <a:rPr lang="cs-CZ" dirty="0"/>
              <a:t>Díky automatizaci by se měly změny </a:t>
            </a:r>
            <a:r>
              <a:rPr lang="cs-CZ" dirty="0" err="1"/>
              <a:t>pushnout</a:t>
            </a:r>
            <a:r>
              <a:rPr lang="cs-CZ" dirty="0"/>
              <a:t> do cloud </a:t>
            </a:r>
            <a:r>
              <a:rPr lang="cs-CZ" dirty="0" err="1"/>
              <a:t>repo</a:t>
            </a:r>
            <a:r>
              <a:rPr lang="cs-CZ" dirty="0"/>
              <a:t> (zkontrolujte v jeho webovém rozhraní)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7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</a:t>
            </a:r>
          </a:p>
          <a:p>
            <a:pPr lvl="1"/>
            <a:r>
              <a:rPr lang="cs-CZ" dirty="0"/>
              <a:t>Nainstalujte GIT</a:t>
            </a:r>
          </a:p>
          <a:p>
            <a:pPr lvl="1"/>
            <a:r>
              <a:rPr lang="cs-CZ" dirty="0"/>
              <a:t>Do C:\Windows\Scripts\Repo_sync nakopírujte obsah z naklonovaného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 (</a:t>
            </a:r>
            <a:r>
              <a:rPr lang="en-US" dirty="0" err="1"/>
              <a:t>vejce</a:t>
            </a:r>
            <a:r>
              <a:rPr lang="cs-CZ" dirty="0"/>
              <a:t> - slepice problém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Vytvořte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“, který bude pod „SYSTEM“ účtem každých 15 minut spouštět C:\Windows\Scripts\Repo_sync\repo_sync.ps1</a:t>
            </a:r>
          </a:p>
          <a:p>
            <a:pPr marL="642620" lvl="1"/>
            <a:r>
              <a:rPr lang="cs-CZ" dirty="0"/>
              <a:t>Pod „SYSTEM“ účtem proveďte export </a:t>
            </a:r>
            <a:r>
              <a:rPr lang="cs-CZ" dirty="0" err="1"/>
              <a:t>credentials</a:t>
            </a:r>
            <a:r>
              <a:rPr lang="cs-CZ" dirty="0"/>
              <a:t> dříve vytvořeného </a:t>
            </a:r>
            <a:r>
              <a:rPr lang="cs-CZ" dirty="0" err="1"/>
              <a:t>repo_puller</a:t>
            </a:r>
            <a:r>
              <a:rPr lang="cs-CZ" dirty="0"/>
              <a:t> účtu do C:\Windows\Scripts\Repo_sync\login.xml tak, že vytvoříte další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který spustí ps1 skript s následujícím obsahem</a:t>
            </a:r>
            <a:endParaRPr lang="cs-CZ" dirty="0">
              <a:cs typeface="Segoe UI"/>
            </a:endParaRP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username</a:t>
            </a:r>
            <a:r>
              <a:rPr lang="cs-CZ" dirty="0"/>
              <a:t> = „vas_repo_puller_ucet@some_domain.com"</a:t>
            </a: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password</a:t>
            </a:r>
            <a:r>
              <a:rPr lang="cs-CZ" dirty="0"/>
              <a:t> = </a:t>
            </a:r>
            <a:r>
              <a:rPr lang="cs-CZ" dirty="0" err="1"/>
              <a:t>ConvertTo-SecureString</a:t>
            </a:r>
            <a:r>
              <a:rPr lang="cs-CZ" dirty="0"/>
              <a:t> "</a:t>
            </a:r>
            <a:r>
              <a:rPr lang="cs-CZ" dirty="0" err="1"/>
              <a:t>repo_puller_git_heslo</a:t>
            </a:r>
            <a:r>
              <a:rPr lang="cs-CZ" dirty="0"/>
              <a:t>" -</a:t>
            </a:r>
            <a:r>
              <a:rPr lang="cs-CZ" dirty="0" err="1"/>
              <a:t>AsPlainText</a:t>
            </a:r>
            <a:r>
              <a:rPr lang="cs-CZ" dirty="0"/>
              <a:t> -</a:t>
            </a:r>
            <a:r>
              <a:rPr lang="cs-CZ" dirty="0" err="1"/>
              <a:t>Force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credential</a:t>
            </a:r>
            <a:r>
              <a:rPr lang="cs-CZ" dirty="0"/>
              <a:t> = New-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System.Management.Automation.PSCredential</a:t>
            </a:r>
            <a:r>
              <a:rPr lang="cs-CZ" dirty="0"/>
              <a:t> $</a:t>
            </a:r>
            <a:r>
              <a:rPr lang="cs-CZ" dirty="0" err="1"/>
              <a:t>username</a:t>
            </a:r>
            <a:r>
              <a:rPr lang="cs-CZ" dirty="0"/>
              <a:t>, $</a:t>
            </a:r>
            <a:r>
              <a:rPr lang="cs-CZ" dirty="0" err="1"/>
              <a:t>password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Export-</a:t>
            </a:r>
            <a:r>
              <a:rPr lang="cs-CZ" dirty="0" err="1"/>
              <a:t>Clixml</a:t>
            </a:r>
            <a:r>
              <a:rPr lang="cs-CZ" dirty="0"/>
              <a:t> -</a:t>
            </a:r>
            <a:r>
              <a:rPr lang="cs-CZ" dirty="0" err="1"/>
              <a:t>inputObject</a:t>
            </a:r>
            <a:r>
              <a:rPr lang="cs-CZ" dirty="0"/>
              <a:t> $</a:t>
            </a:r>
            <a:r>
              <a:rPr lang="cs-CZ" dirty="0" err="1"/>
              <a:t>credential</a:t>
            </a:r>
            <a:r>
              <a:rPr lang="cs-CZ" dirty="0"/>
              <a:t> -</a:t>
            </a:r>
            <a:r>
              <a:rPr lang="cs-CZ" dirty="0" err="1"/>
              <a:t>Path</a:t>
            </a:r>
            <a:r>
              <a:rPr lang="cs-CZ" dirty="0"/>
              <a:t> C:\Windows\Scripts\repo_sync\login.xml -</a:t>
            </a:r>
            <a:r>
              <a:rPr lang="cs-CZ" dirty="0" err="1"/>
              <a:t>force</a:t>
            </a:r>
            <a:endParaRPr lang="cs-CZ" dirty="0"/>
          </a:p>
          <a:p>
            <a:pPr marL="1200150" lvl="2"/>
            <a:r>
              <a:rPr lang="cs-CZ" u="sng" dirty="0"/>
              <a:t>SYSTEM samozřejmě musí mít práva do složky zapisovat</a:t>
            </a:r>
          </a:p>
          <a:p>
            <a:pPr marL="1200150" lvl="2"/>
            <a:r>
              <a:rPr lang="cs-CZ" dirty="0"/>
              <a:t>Na systému musí být povoleno spouštět PS skripty (Set-</a:t>
            </a:r>
            <a:r>
              <a:rPr lang="cs-CZ" dirty="0" err="1"/>
              <a:t>ExecutionPolicy</a:t>
            </a:r>
            <a:r>
              <a:rPr lang="cs-CZ" dirty="0"/>
              <a:t> </a:t>
            </a:r>
            <a:r>
              <a:rPr lang="cs-CZ" dirty="0" err="1"/>
              <a:t>RemoteSigned</a:t>
            </a:r>
            <a:r>
              <a:rPr lang="cs-CZ" dirty="0"/>
              <a:t>)</a:t>
            </a:r>
          </a:p>
          <a:p>
            <a:pPr marL="477838" lvl="1"/>
            <a:r>
              <a:rPr lang="en-US" u="sng" dirty="0"/>
              <a:t>P</a:t>
            </a:r>
            <a:r>
              <a:rPr lang="cs-CZ" u="sng" dirty="0"/>
              <a:t>o exportu </a:t>
            </a:r>
            <a:r>
              <a:rPr lang="cs-CZ" u="sng" dirty="0" err="1"/>
              <a:t>credentials</a:t>
            </a:r>
            <a:r>
              <a:rPr lang="cs-CZ" u="sng" dirty="0"/>
              <a:t> pomocný </a:t>
            </a:r>
            <a:r>
              <a:rPr lang="cs-CZ" u="sng" dirty="0" err="1"/>
              <a:t>sched</a:t>
            </a:r>
            <a:r>
              <a:rPr lang="cs-CZ" u="sng" dirty="0"/>
              <a:t>. </a:t>
            </a:r>
            <a:r>
              <a:rPr lang="en-US" u="sng" dirty="0"/>
              <a:t>t</a:t>
            </a:r>
            <a:r>
              <a:rPr lang="cs-CZ" u="sng" dirty="0" err="1"/>
              <a:t>ask</a:t>
            </a:r>
            <a:r>
              <a:rPr lang="cs-CZ" u="sng" dirty="0"/>
              <a:t> i skript smažte</a:t>
            </a:r>
            <a:r>
              <a:rPr lang="en-US" u="sng" dirty="0"/>
              <a:t>!</a:t>
            </a:r>
            <a:endParaRPr lang="cs-CZ" u="sng" dirty="0"/>
          </a:p>
          <a:p>
            <a:pPr marL="477520" lvl="1"/>
            <a:r>
              <a:rPr lang="cs-CZ" u="sng" dirty="0"/>
              <a:t>Login.xml nakopírujte i do vašeho naklonovaného </a:t>
            </a:r>
            <a:r>
              <a:rPr lang="cs-CZ" u="sng" dirty="0" err="1"/>
              <a:t>repozitáře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) </a:t>
            </a:r>
            <a:r>
              <a:rPr lang="cs-CZ" u="sng" dirty="0"/>
              <a:t>a změnu </a:t>
            </a:r>
            <a:r>
              <a:rPr lang="cs-CZ" u="sng" dirty="0" err="1"/>
              <a:t>commitněte</a:t>
            </a:r>
            <a:r>
              <a:rPr lang="en-US" u="sng" dirty="0"/>
              <a:t>!</a:t>
            </a:r>
            <a:endParaRPr lang="cs-CZ" u="sng" dirty="0">
              <a:cs typeface="Segoe UI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62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15195</TotalTime>
  <Words>1097</Words>
  <Application>Microsoft Office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 Theme</vt:lpstr>
      <vt:lpstr>Step by step návod pro zprovoznění CICD Powershell repo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adm_Ondrej Sebela</cp:lastModifiedBy>
  <cp:revision>1272</cp:revision>
  <dcterms:created xsi:type="dcterms:W3CDTF">2014-12-29T13:43:23Z</dcterms:created>
  <dcterms:modified xsi:type="dcterms:W3CDTF">2019-10-16T11:21:32Z</dcterms:modified>
</cp:coreProperties>
</file>