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01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0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0C8F0-00EF-41E3-B263-08021079ADE3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ACA49-BB10-4D17-9EAD-753058602D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663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334" y="827088"/>
            <a:ext cx="6796946" cy="5224720"/>
          </a:xfrm>
        </p:spPr>
        <p:txBody>
          <a:bodyPr anchor="ctr">
            <a:normAutofit/>
          </a:bodyPr>
          <a:lstStyle>
            <a:lvl1pPr>
              <a:defRPr sz="1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FD7ECA-72BC-AA32-268B-5B0B99F0213A}"/>
              </a:ext>
            </a:extLst>
          </p:cNvPr>
          <p:cNvGrpSpPr/>
          <p:nvPr userDrawn="1"/>
        </p:nvGrpSpPr>
        <p:grpSpPr>
          <a:xfrm>
            <a:off x="-554182" y="-42279"/>
            <a:ext cx="12584114" cy="6853238"/>
            <a:chOff x="-417513" y="0"/>
            <a:chExt cx="12584114" cy="6853238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A9E0A28-A685-A43A-140C-77097442A7F9}"/>
                </a:ext>
              </a:extLst>
            </p:cNvPr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194B36E-DD6A-CDCD-D68C-D76F9FA70470}"/>
                </a:ext>
              </a:extLst>
            </p:cNvPr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6020B74-12B5-3A6C-94C1-8859FE71A1CC}"/>
                </a:ext>
              </a:extLst>
            </p:cNvPr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DBF906B-5E1C-050F-77CC-165B3D77DEE0}"/>
                </a:ext>
              </a:extLst>
            </p:cNvPr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063DF2A-4371-D57E-8456-67A861F81FA0}"/>
                </a:ext>
              </a:extLst>
            </p:cNvPr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5E6D44B-7478-2243-646B-129E5877EADC}"/>
                </a:ext>
              </a:extLst>
            </p:cNvPr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4CA1D35-6552-3B74-5E22-6525CAFE1965}"/>
                </a:ext>
              </a:extLst>
            </p:cNvPr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9DEC5EA-964B-1C22-A0AD-2ACF14D0075B}"/>
                </a:ext>
              </a:extLst>
            </p:cNvPr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1631E93-8FA9-60F5-4401-78209ACDD1A2}"/>
                </a:ext>
              </a:extLst>
            </p:cNvPr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9ED3BC6-94F6-9888-D473-2B43854604D7}"/>
                </a:ext>
              </a:extLst>
            </p:cNvPr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41FC9C7-A70C-D777-E82F-40F90C060CEF}"/>
                </a:ext>
              </a:extLst>
            </p:cNvPr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CF1E6D3-ACEA-0E54-174E-718E2846DA44}"/>
                </a:ext>
              </a:extLst>
            </p:cNvPr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6C6B655-CFEE-B0F2-19EC-E3F0DF0C9EB0}"/>
                </a:ext>
              </a:extLst>
            </p:cNvPr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69B2548-A9B8-6A8E-3CCF-4A12BBC1FC80}"/>
                </a:ext>
              </a:extLst>
            </p:cNvPr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45BB9FA-2C68-7253-D40D-04727B5E85D6}"/>
                </a:ext>
              </a:extLst>
            </p:cNvPr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1621603-9BD5-844A-8B50-76F831D39B53}"/>
                </a:ext>
              </a:extLst>
            </p:cNvPr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B90FEB0-2BB4-485E-830B-42A88C86DD9C}"/>
                </a:ext>
              </a:extLst>
            </p:cNvPr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BA6479B-5A28-4F05-E5E6-2C9B3471AA66}"/>
                </a:ext>
              </a:extLst>
            </p:cNvPr>
            <p:cNvSpPr/>
            <p:nvPr userDrawn="1"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60B0263-216E-2254-BDBA-2B0CFADDB3C2}"/>
                </a:ext>
              </a:extLst>
            </p:cNvPr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74F137A4-53DE-617A-694A-4FF42B27C92C}"/>
                </a:ext>
              </a:extLst>
            </p:cNvPr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5CEC7191-042C-EB5B-DD00-D9FE3F4994DE}"/>
                </a:ext>
              </a:extLst>
            </p:cNvPr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A7BD-A350-C58D-FF24-0188BA0C25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D9268-47B0-A2BB-631C-809053DA3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294686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128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Rockwell</vt:lpstr>
      <vt:lpstr>Wingdings</vt:lpstr>
      <vt:lpstr>Atlas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Narasimha Lokhesh Nidadavole</dc:creator>
  <cp:lastModifiedBy>Narasimha Lokhesh Nidadavole</cp:lastModifiedBy>
  <cp:revision>10</cp:revision>
  <dcterms:created xsi:type="dcterms:W3CDTF">2025-04-22T06:42:10Z</dcterms:created>
  <dcterms:modified xsi:type="dcterms:W3CDTF">2025-04-29T10:52:48Z</dcterms:modified>
</cp:coreProperties>
</file>