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38" d="100"/>
          <a:sy n="38" d="100"/>
        </p:scale>
        <p:origin x="5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A7BD-A350-C58D-FF24-0188BA0C2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D9268-47B0-A2BB-631C-809053DA3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9468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Narasimha Lokhesh Nidadavole</dc:creator>
  <cp:lastModifiedBy>Narasimha Lokhesh Nidadavole</cp:lastModifiedBy>
  <cp:revision>1</cp:revision>
  <dcterms:created xsi:type="dcterms:W3CDTF">2025-04-22T06:42:10Z</dcterms:created>
  <dcterms:modified xsi:type="dcterms:W3CDTF">2025-04-22T06:42:59Z</dcterms:modified>
</cp:coreProperties>
</file>