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0505"/>
    <a:srgbClr val="9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69" y="-71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8BFB-0989-4CA7-A7F6-9FF2A2DE915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A7E6-D462-4BFE-B35A-008DD89850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60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8BFB-0989-4CA7-A7F6-9FF2A2DE915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A7E6-D462-4BFE-B35A-008DD89850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58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8BFB-0989-4CA7-A7F6-9FF2A2DE915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A7E6-D462-4BFE-B35A-008DD89850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98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8BFB-0989-4CA7-A7F6-9FF2A2DE915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A7E6-D462-4BFE-B35A-008DD89850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34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8BFB-0989-4CA7-A7F6-9FF2A2DE915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A7E6-D462-4BFE-B35A-008DD89850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08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8BFB-0989-4CA7-A7F6-9FF2A2DE915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A7E6-D462-4BFE-B35A-008DD89850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39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8BFB-0989-4CA7-A7F6-9FF2A2DE915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A7E6-D462-4BFE-B35A-008DD89850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66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8BFB-0989-4CA7-A7F6-9FF2A2DE915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A7E6-D462-4BFE-B35A-008DD89850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38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8BFB-0989-4CA7-A7F6-9FF2A2DE915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A7E6-D462-4BFE-B35A-008DD89850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94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8BFB-0989-4CA7-A7F6-9FF2A2DE915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A7E6-D462-4BFE-B35A-008DD89850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08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8BFB-0989-4CA7-A7F6-9FF2A2DE915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A7E6-D462-4BFE-B35A-008DD89850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70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encilGrayscale pencilSize="0"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8BFB-0989-4CA7-A7F6-9FF2A2DE915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0A7E6-D462-4BFE-B35A-008DD89850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37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045D70C-6293-4F89-897B-D31175D05B3B}"/>
              </a:ext>
            </a:extLst>
          </p:cNvPr>
          <p:cNvSpPr txBox="1"/>
          <p:nvPr/>
        </p:nvSpPr>
        <p:spPr>
          <a:xfrm>
            <a:off x="958015" y="7507155"/>
            <a:ext cx="4974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95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3200" b="1" dirty="0">
                <a:solidFill>
                  <a:srgbClr val="95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Первый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F57878-2817-44D6-B6A4-02A107BD2C12}"/>
              </a:ext>
            </a:extLst>
          </p:cNvPr>
          <p:cNvSpPr txBox="1"/>
          <p:nvPr/>
        </p:nvSpPr>
        <p:spPr>
          <a:xfrm>
            <a:off x="958015" y="8020731"/>
            <a:ext cx="4974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rgbClr val="95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Второй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75D6C-0BB6-4F7A-8010-0BA03D265D28}"/>
              </a:ext>
            </a:extLst>
          </p:cNvPr>
          <p:cNvSpPr txBox="1"/>
          <p:nvPr/>
        </p:nvSpPr>
        <p:spPr>
          <a:xfrm>
            <a:off x="958015" y="8679888"/>
            <a:ext cx="5038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1E0505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1902 - 1943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C89F7E-FE41-4D81-A742-35E55A5BCE42}"/>
              </a:ext>
            </a:extLst>
          </p:cNvPr>
          <p:cNvSpPr txBox="1"/>
          <p:nvPr/>
        </p:nvSpPr>
        <p:spPr>
          <a:xfrm>
            <a:off x="958015" y="9215936"/>
            <a:ext cx="497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1E0505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Компания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58015" y="1069660"/>
            <a:ext cx="4974318" cy="6340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17086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</TotalTime>
  <Words>7</Words>
  <Application>Microsoft Office PowerPoint</Application>
  <PresentationFormat>Лист A4 (210x297 мм)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Курачев Артем Андреевич</dc:creator>
  <cp:lastModifiedBy>Alex Lyutikov</cp:lastModifiedBy>
  <cp:revision>12</cp:revision>
  <dcterms:created xsi:type="dcterms:W3CDTF">2025-02-25T14:47:02Z</dcterms:created>
  <dcterms:modified xsi:type="dcterms:W3CDTF">2025-02-28T09:28:59Z</dcterms:modified>
</cp:coreProperties>
</file>