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5" y="1060342"/>
            <a:ext cx="947858" cy="631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971077" y="1032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17306" y="5901569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971077" y="526858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17493" y="526858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17306" y="4231148"/>
            <a:ext cx="557162" cy="447881"/>
            <a:chOff x="3321759" y="524071"/>
            <a:chExt cx="557162" cy="447881"/>
          </a:xfrm>
        </p:grpSpPr>
        <p:grpSp>
          <p:nvGrpSpPr>
            <p:cNvPr id="79" name="Group 78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Rectangle 98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0" idx="3"/>
                <a:endCxn id="100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Oval 80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ight Triangle 89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Triangle 93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78" y="5882034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Oval 135"/>
          <p:cNvSpPr/>
          <p:nvPr/>
        </p:nvSpPr>
        <p:spPr>
          <a:xfrm>
            <a:off x="3577526" y="3170849"/>
            <a:ext cx="1054837" cy="755705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ISP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(Payments)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 flipH="1">
            <a:off x="2995274" y="3278721"/>
            <a:ext cx="478786" cy="549535"/>
            <a:chOff x="5292080" y="2139836"/>
            <a:chExt cx="478786" cy="549535"/>
          </a:xfrm>
        </p:grpSpPr>
        <p:grpSp>
          <p:nvGrpSpPr>
            <p:cNvPr id="157" name="Group 156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" name="Oval 133"/>
          <p:cNvSpPr/>
          <p:nvPr/>
        </p:nvSpPr>
        <p:spPr>
          <a:xfrm>
            <a:off x="3577526" y="998442"/>
            <a:ext cx="1054837" cy="755705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AISP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(Financial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Services)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3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78" y="4221088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6" y="197681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9297" y="597370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98" y="59614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8" y="5373216"/>
            <a:ext cx="1238952" cy="426285"/>
          </a:xfrm>
          <a:prstGeom prst="rect">
            <a:avLst/>
          </a:prstGeom>
        </p:spPr>
      </p:pic>
      <p:grpSp>
        <p:nvGrpSpPr>
          <p:cNvPr id="155" name="Group 154"/>
          <p:cNvGrpSpPr/>
          <p:nvPr/>
        </p:nvGrpSpPr>
        <p:grpSpPr>
          <a:xfrm>
            <a:off x="739505" y="3221427"/>
            <a:ext cx="972110" cy="654548"/>
            <a:chOff x="613091" y="3145732"/>
            <a:chExt cx="972110" cy="654548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91" y="3160215"/>
              <a:ext cx="947858" cy="631905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/>
            <p:nvPr/>
          </p:nvCxnSpPr>
          <p:spPr>
            <a:xfrm>
              <a:off x="625852" y="3145732"/>
              <a:ext cx="936104" cy="654548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625852" y="3145732"/>
              <a:ext cx="959349" cy="63083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 flipH="1">
            <a:off x="2995274" y="1073002"/>
            <a:ext cx="478786" cy="549535"/>
            <a:chOff x="5292080" y="2139836"/>
            <a:chExt cx="478786" cy="549535"/>
          </a:xfrm>
        </p:grpSpPr>
        <p:grpSp>
          <p:nvGrpSpPr>
            <p:cNvPr id="162" name="Group 161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Picture 16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3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6" name="Group 165"/>
          <p:cNvGrpSpPr/>
          <p:nvPr/>
        </p:nvGrpSpPr>
        <p:grpSpPr>
          <a:xfrm flipH="1">
            <a:off x="2817596" y="5340023"/>
            <a:ext cx="478786" cy="549535"/>
            <a:chOff x="5292080" y="2139836"/>
            <a:chExt cx="478786" cy="549535"/>
          </a:xfrm>
        </p:grpSpPr>
        <p:grpSp>
          <p:nvGrpSpPr>
            <p:cNvPr id="167" name="Group 166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0" name="Picture 16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1" name="Group 170"/>
          <p:cNvGrpSpPr/>
          <p:nvPr/>
        </p:nvGrpSpPr>
        <p:grpSpPr>
          <a:xfrm>
            <a:off x="7897112" y="5339642"/>
            <a:ext cx="478786" cy="549535"/>
            <a:chOff x="5292080" y="2139836"/>
            <a:chExt cx="478786" cy="549535"/>
          </a:xfrm>
        </p:grpSpPr>
        <p:grpSp>
          <p:nvGrpSpPr>
            <p:cNvPr id="172" name="Group 171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5" name="Picture 17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3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6" name="Group 175"/>
          <p:cNvGrpSpPr/>
          <p:nvPr/>
        </p:nvGrpSpPr>
        <p:grpSpPr>
          <a:xfrm>
            <a:off x="7897112" y="3282603"/>
            <a:ext cx="478786" cy="549535"/>
            <a:chOff x="5292080" y="2139836"/>
            <a:chExt cx="478786" cy="549535"/>
          </a:xfrm>
        </p:grpSpPr>
        <p:grpSp>
          <p:nvGrpSpPr>
            <p:cNvPr id="177" name="Group 176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0" name="Picture 17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8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1" name="Group 180"/>
          <p:cNvGrpSpPr/>
          <p:nvPr/>
        </p:nvGrpSpPr>
        <p:grpSpPr>
          <a:xfrm>
            <a:off x="7897112" y="1105413"/>
            <a:ext cx="478786" cy="549535"/>
            <a:chOff x="5292080" y="2139836"/>
            <a:chExt cx="478786" cy="549535"/>
          </a:xfrm>
        </p:grpSpPr>
        <p:grpSp>
          <p:nvGrpSpPr>
            <p:cNvPr id="182" name="Group 181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5" name="Picture 18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3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185"/>
          <p:cNvGrpSpPr/>
          <p:nvPr/>
        </p:nvGrpSpPr>
        <p:grpSpPr>
          <a:xfrm>
            <a:off x="6971077" y="320492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39552" y="189801"/>
            <a:ext cx="8106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Open Banking – Security Foundations, Actors, and Interaction Models</a:t>
            </a: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904833" y="162880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904833" y="378904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904833" y="587117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22171" y="5799501"/>
            <a:ext cx="1558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(Consumer Payments)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626406" y="6344055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626406" y="4670885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18494" y="6194729"/>
            <a:ext cx="5040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5418494" y="4530840"/>
            <a:ext cx="5040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 flipV="1">
            <a:off x="4700794" y="3530154"/>
            <a:ext cx="2306242" cy="2382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 flipV="1">
            <a:off x="4509439" y="3870960"/>
            <a:ext cx="333041" cy="342662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6260515" y="3618309"/>
            <a:ext cx="727471" cy="676275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17528" y="1438275"/>
            <a:ext cx="1775220" cy="64770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4541844" y="1659700"/>
            <a:ext cx="413745" cy="39293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/>
          <p:cNvSpPr/>
          <p:nvPr/>
        </p:nvSpPr>
        <p:spPr>
          <a:xfrm>
            <a:off x="5092984" y="5570952"/>
            <a:ext cx="1917607" cy="279378"/>
          </a:xfrm>
          <a:custGeom>
            <a:avLst/>
            <a:gdLst>
              <a:gd name="connsiteX0" fmla="*/ 0 w 377952"/>
              <a:gd name="connsiteY0" fmla="*/ 0 h 43177"/>
              <a:gd name="connsiteX1" fmla="*/ 225552 w 377952"/>
              <a:gd name="connsiteY1" fmla="*/ 36576 h 43177"/>
              <a:gd name="connsiteX2" fmla="*/ 292608 w 377952"/>
              <a:gd name="connsiteY2" fmla="*/ 42672 h 43177"/>
              <a:gd name="connsiteX3" fmla="*/ 377952 w 377952"/>
              <a:gd name="connsiteY3" fmla="*/ 42672 h 43177"/>
              <a:gd name="connsiteX0" fmla="*/ 0 w 2097024"/>
              <a:gd name="connsiteY0" fmla="*/ 0 h 115824"/>
              <a:gd name="connsiteX1" fmla="*/ 225552 w 2097024"/>
              <a:gd name="connsiteY1" fmla="*/ 36576 h 115824"/>
              <a:gd name="connsiteX2" fmla="*/ 292608 w 2097024"/>
              <a:gd name="connsiteY2" fmla="*/ 42672 h 115824"/>
              <a:gd name="connsiteX3" fmla="*/ 2097024 w 2097024"/>
              <a:gd name="connsiteY3" fmla="*/ 115824 h 115824"/>
              <a:gd name="connsiteX0" fmla="*/ 62842 w 1958698"/>
              <a:gd name="connsiteY0" fmla="*/ 334870 h 336152"/>
              <a:gd name="connsiteX1" fmla="*/ 87226 w 1958698"/>
              <a:gd name="connsiteY1" fmla="*/ 23974 h 336152"/>
              <a:gd name="connsiteX2" fmla="*/ 154282 w 1958698"/>
              <a:gd name="connsiteY2" fmla="*/ 30070 h 336152"/>
              <a:gd name="connsiteX3" fmla="*/ 1958698 w 1958698"/>
              <a:gd name="connsiteY3" fmla="*/ 103222 h 336152"/>
              <a:gd name="connsiteX0" fmla="*/ 103161 w 1999017"/>
              <a:gd name="connsiteY0" fmla="*/ 319602 h 320835"/>
              <a:gd name="connsiteX1" fmla="*/ 127545 w 1999017"/>
              <a:gd name="connsiteY1" fmla="*/ 8706 h 320835"/>
              <a:gd name="connsiteX2" fmla="*/ 1999017 w 1999017"/>
              <a:gd name="connsiteY2" fmla="*/ 87954 h 320835"/>
              <a:gd name="connsiteX0" fmla="*/ 103161 w 1999017"/>
              <a:gd name="connsiteY0" fmla="*/ 310896 h 312129"/>
              <a:gd name="connsiteX1" fmla="*/ 127545 w 1999017"/>
              <a:gd name="connsiteY1" fmla="*/ 0 h 312129"/>
              <a:gd name="connsiteX2" fmla="*/ 1999017 w 1999017"/>
              <a:gd name="connsiteY2" fmla="*/ 79248 h 312129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53 w 1896009"/>
              <a:gd name="connsiteY0" fmla="*/ 311134 h 311134"/>
              <a:gd name="connsiteX1" fmla="*/ 24537 w 1896009"/>
              <a:gd name="connsiteY1" fmla="*/ 238 h 311134"/>
              <a:gd name="connsiteX2" fmla="*/ 1896009 w 1896009"/>
              <a:gd name="connsiteY2" fmla="*/ 79486 h 311134"/>
              <a:gd name="connsiteX0" fmla="*/ 153 w 1896009"/>
              <a:gd name="connsiteY0" fmla="*/ 311449 h 311449"/>
              <a:gd name="connsiteX1" fmla="*/ 24537 w 1896009"/>
              <a:gd name="connsiteY1" fmla="*/ 553 h 311449"/>
              <a:gd name="connsiteX2" fmla="*/ 1896009 w 1896009"/>
              <a:gd name="connsiteY2" fmla="*/ 79801 h 311449"/>
              <a:gd name="connsiteX0" fmla="*/ 3014 w 1898870"/>
              <a:gd name="connsiteY0" fmla="*/ 280984 h 280984"/>
              <a:gd name="connsiteX1" fmla="*/ 13 w 1898870"/>
              <a:gd name="connsiteY1" fmla="*/ 1044 h 280984"/>
              <a:gd name="connsiteX2" fmla="*/ 1898870 w 1898870"/>
              <a:gd name="connsiteY2" fmla="*/ 49336 h 280984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63 w 1903619"/>
              <a:gd name="connsiteY0" fmla="*/ 254937 h 254937"/>
              <a:gd name="connsiteX1" fmla="*/ 0 w 1903619"/>
              <a:gd name="connsiteY1" fmla="*/ 0 h 254937"/>
              <a:gd name="connsiteX2" fmla="*/ 1903619 w 1903619"/>
              <a:gd name="connsiteY2" fmla="*/ 23289 h 254937"/>
              <a:gd name="connsiteX0" fmla="*/ 1106 w 1896962"/>
              <a:gd name="connsiteY0" fmla="*/ 241840 h 241840"/>
              <a:gd name="connsiteX1" fmla="*/ 487 w 1896962"/>
              <a:gd name="connsiteY1" fmla="*/ 0 h 241840"/>
              <a:gd name="connsiteX2" fmla="*/ 1896962 w 1896962"/>
              <a:gd name="connsiteY2" fmla="*/ 10192 h 241840"/>
              <a:gd name="connsiteX0" fmla="*/ 517 w 1896373"/>
              <a:gd name="connsiteY0" fmla="*/ 234696 h 234696"/>
              <a:gd name="connsiteX1" fmla="*/ 4661 w 1896373"/>
              <a:gd name="connsiteY1" fmla="*/ 0 h 234696"/>
              <a:gd name="connsiteX2" fmla="*/ 1896373 w 1896373"/>
              <a:gd name="connsiteY2" fmla="*/ 3048 h 234696"/>
              <a:gd name="connsiteX0" fmla="*/ 2999 w 1891712"/>
              <a:gd name="connsiteY0" fmla="*/ 234696 h 234696"/>
              <a:gd name="connsiteX1" fmla="*/ 0 w 1891712"/>
              <a:gd name="connsiteY1" fmla="*/ 0 h 234696"/>
              <a:gd name="connsiteX2" fmla="*/ 1891712 w 1891712"/>
              <a:gd name="connsiteY2" fmla="*/ 3048 h 23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712" h="234696">
                <a:moveTo>
                  <a:pt x="2999" y="234696"/>
                </a:moveTo>
                <a:cubicBezTo>
                  <a:pt x="508" y="164421"/>
                  <a:pt x="731" y="123143"/>
                  <a:pt x="0" y="0"/>
                </a:cubicBezTo>
                <a:lnTo>
                  <a:pt x="1891712" y="3048"/>
                </a:lnTo>
              </a:path>
            </a:pathLst>
          </a:custGeom>
          <a:noFill/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2"/>
          <p:cNvSpPr/>
          <p:nvPr/>
        </p:nvSpPr>
        <p:spPr>
          <a:xfrm>
            <a:off x="6592624" y="5678579"/>
            <a:ext cx="413618" cy="418066"/>
          </a:xfrm>
          <a:custGeom>
            <a:avLst/>
            <a:gdLst>
              <a:gd name="connsiteX0" fmla="*/ 0 w 377952"/>
              <a:gd name="connsiteY0" fmla="*/ 0 h 43177"/>
              <a:gd name="connsiteX1" fmla="*/ 225552 w 377952"/>
              <a:gd name="connsiteY1" fmla="*/ 36576 h 43177"/>
              <a:gd name="connsiteX2" fmla="*/ 292608 w 377952"/>
              <a:gd name="connsiteY2" fmla="*/ 42672 h 43177"/>
              <a:gd name="connsiteX3" fmla="*/ 377952 w 377952"/>
              <a:gd name="connsiteY3" fmla="*/ 42672 h 43177"/>
              <a:gd name="connsiteX0" fmla="*/ 0 w 2097024"/>
              <a:gd name="connsiteY0" fmla="*/ 0 h 115824"/>
              <a:gd name="connsiteX1" fmla="*/ 225552 w 2097024"/>
              <a:gd name="connsiteY1" fmla="*/ 36576 h 115824"/>
              <a:gd name="connsiteX2" fmla="*/ 292608 w 2097024"/>
              <a:gd name="connsiteY2" fmla="*/ 42672 h 115824"/>
              <a:gd name="connsiteX3" fmla="*/ 2097024 w 2097024"/>
              <a:gd name="connsiteY3" fmla="*/ 115824 h 115824"/>
              <a:gd name="connsiteX0" fmla="*/ 62842 w 1958698"/>
              <a:gd name="connsiteY0" fmla="*/ 334870 h 336152"/>
              <a:gd name="connsiteX1" fmla="*/ 87226 w 1958698"/>
              <a:gd name="connsiteY1" fmla="*/ 23974 h 336152"/>
              <a:gd name="connsiteX2" fmla="*/ 154282 w 1958698"/>
              <a:gd name="connsiteY2" fmla="*/ 30070 h 336152"/>
              <a:gd name="connsiteX3" fmla="*/ 1958698 w 1958698"/>
              <a:gd name="connsiteY3" fmla="*/ 103222 h 336152"/>
              <a:gd name="connsiteX0" fmla="*/ 103161 w 1999017"/>
              <a:gd name="connsiteY0" fmla="*/ 319602 h 320835"/>
              <a:gd name="connsiteX1" fmla="*/ 127545 w 1999017"/>
              <a:gd name="connsiteY1" fmla="*/ 8706 h 320835"/>
              <a:gd name="connsiteX2" fmla="*/ 1999017 w 1999017"/>
              <a:gd name="connsiteY2" fmla="*/ 87954 h 320835"/>
              <a:gd name="connsiteX0" fmla="*/ 103161 w 1999017"/>
              <a:gd name="connsiteY0" fmla="*/ 310896 h 312129"/>
              <a:gd name="connsiteX1" fmla="*/ 127545 w 1999017"/>
              <a:gd name="connsiteY1" fmla="*/ 0 h 312129"/>
              <a:gd name="connsiteX2" fmla="*/ 1999017 w 1999017"/>
              <a:gd name="connsiteY2" fmla="*/ 79248 h 312129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53 w 1896009"/>
              <a:gd name="connsiteY0" fmla="*/ 311134 h 311134"/>
              <a:gd name="connsiteX1" fmla="*/ 24537 w 1896009"/>
              <a:gd name="connsiteY1" fmla="*/ 238 h 311134"/>
              <a:gd name="connsiteX2" fmla="*/ 1896009 w 1896009"/>
              <a:gd name="connsiteY2" fmla="*/ 79486 h 311134"/>
              <a:gd name="connsiteX0" fmla="*/ 153 w 1896009"/>
              <a:gd name="connsiteY0" fmla="*/ 311449 h 311449"/>
              <a:gd name="connsiteX1" fmla="*/ 24537 w 1896009"/>
              <a:gd name="connsiteY1" fmla="*/ 553 h 311449"/>
              <a:gd name="connsiteX2" fmla="*/ 1896009 w 1896009"/>
              <a:gd name="connsiteY2" fmla="*/ 79801 h 311449"/>
              <a:gd name="connsiteX0" fmla="*/ 3014 w 1898870"/>
              <a:gd name="connsiteY0" fmla="*/ 280984 h 280984"/>
              <a:gd name="connsiteX1" fmla="*/ 13 w 1898870"/>
              <a:gd name="connsiteY1" fmla="*/ 1044 h 280984"/>
              <a:gd name="connsiteX2" fmla="*/ 1898870 w 1898870"/>
              <a:gd name="connsiteY2" fmla="*/ 49336 h 280984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63 w 1903619"/>
              <a:gd name="connsiteY0" fmla="*/ 254937 h 254937"/>
              <a:gd name="connsiteX1" fmla="*/ 0 w 1903619"/>
              <a:gd name="connsiteY1" fmla="*/ 0 h 254937"/>
              <a:gd name="connsiteX2" fmla="*/ 1903619 w 1903619"/>
              <a:gd name="connsiteY2" fmla="*/ 23289 h 254937"/>
              <a:gd name="connsiteX0" fmla="*/ 1106 w 1896962"/>
              <a:gd name="connsiteY0" fmla="*/ 241840 h 241840"/>
              <a:gd name="connsiteX1" fmla="*/ 487 w 1896962"/>
              <a:gd name="connsiteY1" fmla="*/ 0 h 241840"/>
              <a:gd name="connsiteX2" fmla="*/ 1896962 w 1896962"/>
              <a:gd name="connsiteY2" fmla="*/ 10192 h 241840"/>
              <a:gd name="connsiteX0" fmla="*/ 517 w 1896373"/>
              <a:gd name="connsiteY0" fmla="*/ 234696 h 234696"/>
              <a:gd name="connsiteX1" fmla="*/ 4661 w 1896373"/>
              <a:gd name="connsiteY1" fmla="*/ 0 h 234696"/>
              <a:gd name="connsiteX2" fmla="*/ 1896373 w 1896373"/>
              <a:gd name="connsiteY2" fmla="*/ 3048 h 234696"/>
              <a:gd name="connsiteX0" fmla="*/ 2999 w 1891712"/>
              <a:gd name="connsiteY0" fmla="*/ 234696 h 234696"/>
              <a:gd name="connsiteX1" fmla="*/ 0 w 1891712"/>
              <a:gd name="connsiteY1" fmla="*/ 0 h 234696"/>
              <a:gd name="connsiteX2" fmla="*/ 1891712 w 1891712"/>
              <a:gd name="connsiteY2" fmla="*/ 3048 h 234696"/>
              <a:gd name="connsiteX0" fmla="*/ 2999 w 1891712"/>
              <a:gd name="connsiteY0" fmla="*/ 247302 h 247302"/>
              <a:gd name="connsiteX1" fmla="*/ 0 w 1891712"/>
              <a:gd name="connsiteY1" fmla="*/ 0 h 247302"/>
              <a:gd name="connsiteX2" fmla="*/ 1891712 w 1891712"/>
              <a:gd name="connsiteY2" fmla="*/ 15654 h 247302"/>
              <a:gd name="connsiteX0" fmla="*/ 283030 w 2171743"/>
              <a:gd name="connsiteY0" fmla="*/ 247411 h 247411"/>
              <a:gd name="connsiteX1" fmla="*/ 280031 w 2171743"/>
              <a:gd name="connsiteY1" fmla="*/ 109 h 247411"/>
              <a:gd name="connsiteX2" fmla="*/ 2171743 w 2171743"/>
              <a:gd name="connsiteY2" fmla="*/ 15763 h 247411"/>
              <a:gd name="connsiteX0" fmla="*/ 21 w 1888734"/>
              <a:gd name="connsiteY0" fmla="*/ 231648 h 231648"/>
              <a:gd name="connsiteX1" fmla="*/ 849983 w 1888734"/>
              <a:gd name="connsiteY1" fmla="*/ 13761 h 231648"/>
              <a:gd name="connsiteX2" fmla="*/ 1888734 w 1888734"/>
              <a:gd name="connsiteY2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4513 h 234513"/>
              <a:gd name="connsiteX1" fmla="*/ 1888713 w 1888713"/>
              <a:gd name="connsiteY1" fmla="*/ 2865 h 234513"/>
              <a:gd name="connsiteX0" fmla="*/ 0 w 1888713"/>
              <a:gd name="connsiteY0" fmla="*/ 237587 h 237587"/>
              <a:gd name="connsiteX1" fmla="*/ 1888713 w 1888713"/>
              <a:gd name="connsiteY1" fmla="*/ 5939 h 237587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168245 w 2056958"/>
              <a:gd name="connsiteY0" fmla="*/ 231648 h 231648"/>
              <a:gd name="connsiteX1" fmla="*/ 0 w 2056958"/>
              <a:gd name="connsiteY1" fmla="*/ 217187 h 231648"/>
              <a:gd name="connsiteX2" fmla="*/ 2056958 w 2056958"/>
              <a:gd name="connsiteY2" fmla="*/ 0 h 231648"/>
              <a:gd name="connsiteX0" fmla="*/ 37083 w 1925796"/>
              <a:gd name="connsiteY0" fmla="*/ 231648 h 231648"/>
              <a:gd name="connsiteX1" fmla="*/ 0 w 1925796"/>
              <a:gd name="connsiteY1" fmla="*/ 203045 h 231648"/>
              <a:gd name="connsiteX2" fmla="*/ 1925796 w 1925796"/>
              <a:gd name="connsiteY2" fmla="*/ 0 h 231648"/>
              <a:gd name="connsiteX0" fmla="*/ 0 w 2082332"/>
              <a:gd name="connsiteY0" fmla="*/ 211025 h 211025"/>
              <a:gd name="connsiteX1" fmla="*/ 156536 w 2082332"/>
              <a:gd name="connsiteY1" fmla="*/ 203045 h 211025"/>
              <a:gd name="connsiteX2" fmla="*/ 2082332 w 2082332"/>
              <a:gd name="connsiteY2" fmla="*/ 0 h 211025"/>
              <a:gd name="connsiteX0" fmla="*/ 0 w 2082332"/>
              <a:gd name="connsiteY0" fmla="*/ 211025 h 211025"/>
              <a:gd name="connsiteX1" fmla="*/ 300188 w 2082332"/>
              <a:gd name="connsiteY1" fmla="*/ 170637 h 211025"/>
              <a:gd name="connsiteX2" fmla="*/ 2082332 w 2082332"/>
              <a:gd name="connsiteY2" fmla="*/ 0 h 211025"/>
              <a:gd name="connsiteX0" fmla="*/ 0 w 2082332"/>
              <a:gd name="connsiteY0" fmla="*/ 211025 h 211025"/>
              <a:gd name="connsiteX1" fmla="*/ 2082332 w 2082332"/>
              <a:gd name="connsiteY1" fmla="*/ 0 h 211025"/>
              <a:gd name="connsiteX0" fmla="*/ 0 w 2082332"/>
              <a:gd name="connsiteY0" fmla="*/ 211025 h 211025"/>
              <a:gd name="connsiteX1" fmla="*/ 531283 w 2082332"/>
              <a:gd name="connsiteY1" fmla="*/ 131748 h 211025"/>
              <a:gd name="connsiteX2" fmla="*/ 2082332 w 2082332"/>
              <a:gd name="connsiteY2" fmla="*/ 0 h 211025"/>
              <a:gd name="connsiteX0" fmla="*/ 0 w 2082332"/>
              <a:gd name="connsiteY0" fmla="*/ 211025 h 211025"/>
              <a:gd name="connsiteX1" fmla="*/ 2082332 w 2082332"/>
              <a:gd name="connsiteY1" fmla="*/ 0 h 211025"/>
              <a:gd name="connsiteX0" fmla="*/ 0 w 2082332"/>
              <a:gd name="connsiteY0" fmla="*/ 211025 h 211025"/>
              <a:gd name="connsiteX1" fmla="*/ 2082332 w 2082332"/>
              <a:gd name="connsiteY1" fmla="*/ 0 h 211025"/>
              <a:gd name="connsiteX0" fmla="*/ 0 w 2101070"/>
              <a:gd name="connsiteY0" fmla="*/ 211025 h 211025"/>
              <a:gd name="connsiteX1" fmla="*/ 2101070 w 2101070"/>
              <a:gd name="connsiteY1" fmla="*/ 0 h 211025"/>
              <a:gd name="connsiteX0" fmla="*/ 0 w 2101070"/>
              <a:gd name="connsiteY0" fmla="*/ 211025 h 211025"/>
              <a:gd name="connsiteX1" fmla="*/ 2101070 w 2101070"/>
              <a:gd name="connsiteY1" fmla="*/ 0 h 211025"/>
              <a:gd name="connsiteX0" fmla="*/ 0 w 2169775"/>
              <a:gd name="connsiteY0" fmla="*/ 206900 h 206900"/>
              <a:gd name="connsiteX1" fmla="*/ 2169775 w 2169775"/>
              <a:gd name="connsiteY1" fmla="*/ 0 h 20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9775" h="206900">
                <a:moveTo>
                  <a:pt x="0" y="206900"/>
                </a:moveTo>
                <a:cubicBezTo>
                  <a:pt x="481752" y="121827"/>
                  <a:pt x="838590" y="62682"/>
                  <a:pt x="2169775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/>
          <p:cNvSpPr/>
          <p:nvPr/>
        </p:nvSpPr>
        <p:spPr>
          <a:xfrm flipH="1">
            <a:off x="4136684" y="5667487"/>
            <a:ext cx="392186" cy="426401"/>
          </a:xfrm>
          <a:custGeom>
            <a:avLst/>
            <a:gdLst>
              <a:gd name="connsiteX0" fmla="*/ 0 w 377952"/>
              <a:gd name="connsiteY0" fmla="*/ 0 h 43177"/>
              <a:gd name="connsiteX1" fmla="*/ 225552 w 377952"/>
              <a:gd name="connsiteY1" fmla="*/ 36576 h 43177"/>
              <a:gd name="connsiteX2" fmla="*/ 292608 w 377952"/>
              <a:gd name="connsiteY2" fmla="*/ 42672 h 43177"/>
              <a:gd name="connsiteX3" fmla="*/ 377952 w 377952"/>
              <a:gd name="connsiteY3" fmla="*/ 42672 h 43177"/>
              <a:gd name="connsiteX0" fmla="*/ 0 w 2097024"/>
              <a:gd name="connsiteY0" fmla="*/ 0 h 115824"/>
              <a:gd name="connsiteX1" fmla="*/ 225552 w 2097024"/>
              <a:gd name="connsiteY1" fmla="*/ 36576 h 115824"/>
              <a:gd name="connsiteX2" fmla="*/ 292608 w 2097024"/>
              <a:gd name="connsiteY2" fmla="*/ 42672 h 115824"/>
              <a:gd name="connsiteX3" fmla="*/ 2097024 w 2097024"/>
              <a:gd name="connsiteY3" fmla="*/ 115824 h 115824"/>
              <a:gd name="connsiteX0" fmla="*/ 62842 w 1958698"/>
              <a:gd name="connsiteY0" fmla="*/ 334870 h 336152"/>
              <a:gd name="connsiteX1" fmla="*/ 87226 w 1958698"/>
              <a:gd name="connsiteY1" fmla="*/ 23974 h 336152"/>
              <a:gd name="connsiteX2" fmla="*/ 154282 w 1958698"/>
              <a:gd name="connsiteY2" fmla="*/ 30070 h 336152"/>
              <a:gd name="connsiteX3" fmla="*/ 1958698 w 1958698"/>
              <a:gd name="connsiteY3" fmla="*/ 103222 h 336152"/>
              <a:gd name="connsiteX0" fmla="*/ 103161 w 1999017"/>
              <a:gd name="connsiteY0" fmla="*/ 319602 h 320835"/>
              <a:gd name="connsiteX1" fmla="*/ 127545 w 1999017"/>
              <a:gd name="connsiteY1" fmla="*/ 8706 h 320835"/>
              <a:gd name="connsiteX2" fmla="*/ 1999017 w 1999017"/>
              <a:gd name="connsiteY2" fmla="*/ 87954 h 320835"/>
              <a:gd name="connsiteX0" fmla="*/ 103161 w 1999017"/>
              <a:gd name="connsiteY0" fmla="*/ 310896 h 312129"/>
              <a:gd name="connsiteX1" fmla="*/ 127545 w 1999017"/>
              <a:gd name="connsiteY1" fmla="*/ 0 h 312129"/>
              <a:gd name="connsiteX2" fmla="*/ 1999017 w 1999017"/>
              <a:gd name="connsiteY2" fmla="*/ 79248 h 312129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53 w 1896009"/>
              <a:gd name="connsiteY0" fmla="*/ 311134 h 311134"/>
              <a:gd name="connsiteX1" fmla="*/ 24537 w 1896009"/>
              <a:gd name="connsiteY1" fmla="*/ 238 h 311134"/>
              <a:gd name="connsiteX2" fmla="*/ 1896009 w 1896009"/>
              <a:gd name="connsiteY2" fmla="*/ 79486 h 311134"/>
              <a:gd name="connsiteX0" fmla="*/ 153 w 1896009"/>
              <a:gd name="connsiteY0" fmla="*/ 311449 h 311449"/>
              <a:gd name="connsiteX1" fmla="*/ 24537 w 1896009"/>
              <a:gd name="connsiteY1" fmla="*/ 553 h 311449"/>
              <a:gd name="connsiteX2" fmla="*/ 1896009 w 1896009"/>
              <a:gd name="connsiteY2" fmla="*/ 79801 h 311449"/>
              <a:gd name="connsiteX0" fmla="*/ 3014 w 1898870"/>
              <a:gd name="connsiteY0" fmla="*/ 280984 h 280984"/>
              <a:gd name="connsiteX1" fmla="*/ 13 w 1898870"/>
              <a:gd name="connsiteY1" fmla="*/ 1044 h 280984"/>
              <a:gd name="connsiteX2" fmla="*/ 1898870 w 1898870"/>
              <a:gd name="connsiteY2" fmla="*/ 49336 h 280984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63 w 1903619"/>
              <a:gd name="connsiteY0" fmla="*/ 254937 h 254937"/>
              <a:gd name="connsiteX1" fmla="*/ 0 w 1903619"/>
              <a:gd name="connsiteY1" fmla="*/ 0 h 254937"/>
              <a:gd name="connsiteX2" fmla="*/ 1903619 w 1903619"/>
              <a:gd name="connsiteY2" fmla="*/ 23289 h 254937"/>
              <a:gd name="connsiteX0" fmla="*/ 1106 w 1896962"/>
              <a:gd name="connsiteY0" fmla="*/ 241840 h 241840"/>
              <a:gd name="connsiteX1" fmla="*/ 487 w 1896962"/>
              <a:gd name="connsiteY1" fmla="*/ 0 h 241840"/>
              <a:gd name="connsiteX2" fmla="*/ 1896962 w 1896962"/>
              <a:gd name="connsiteY2" fmla="*/ 10192 h 241840"/>
              <a:gd name="connsiteX0" fmla="*/ 517 w 1896373"/>
              <a:gd name="connsiteY0" fmla="*/ 234696 h 234696"/>
              <a:gd name="connsiteX1" fmla="*/ 4661 w 1896373"/>
              <a:gd name="connsiteY1" fmla="*/ 0 h 234696"/>
              <a:gd name="connsiteX2" fmla="*/ 1896373 w 1896373"/>
              <a:gd name="connsiteY2" fmla="*/ 3048 h 234696"/>
              <a:gd name="connsiteX0" fmla="*/ 2999 w 1891712"/>
              <a:gd name="connsiteY0" fmla="*/ 234696 h 234696"/>
              <a:gd name="connsiteX1" fmla="*/ 0 w 1891712"/>
              <a:gd name="connsiteY1" fmla="*/ 0 h 234696"/>
              <a:gd name="connsiteX2" fmla="*/ 1891712 w 1891712"/>
              <a:gd name="connsiteY2" fmla="*/ 3048 h 234696"/>
              <a:gd name="connsiteX0" fmla="*/ 2999 w 1891712"/>
              <a:gd name="connsiteY0" fmla="*/ 247302 h 247302"/>
              <a:gd name="connsiteX1" fmla="*/ 0 w 1891712"/>
              <a:gd name="connsiteY1" fmla="*/ 0 h 247302"/>
              <a:gd name="connsiteX2" fmla="*/ 1891712 w 1891712"/>
              <a:gd name="connsiteY2" fmla="*/ 15654 h 247302"/>
              <a:gd name="connsiteX0" fmla="*/ 283030 w 2171743"/>
              <a:gd name="connsiteY0" fmla="*/ 247411 h 247411"/>
              <a:gd name="connsiteX1" fmla="*/ 280031 w 2171743"/>
              <a:gd name="connsiteY1" fmla="*/ 109 h 247411"/>
              <a:gd name="connsiteX2" fmla="*/ 2171743 w 2171743"/>
              <a:gd name="connsiteY2" fmla="*/ 15763 h 247411"/>
              <a:gd name="connsiteX0" fmla="*/ 21 w 1888734"/>
              <a:gd name="connsiteY0" fmla="*/ 231648 h 231648"/>
              <a:gd name="connsiteX1" fmla="*/ 849983 w 1888734"/>
              <a:gd name="connsiteY1" fmla="*/ 13761 h 231648"/>
              <a:gd name="connsiteX2" fmla="*/ 1888734 w 1888734"/>
              <a:gd name="connsiteY2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4513 h 234513"/>
              <a:gd name="connsiteX1" fmla="*/ 1888713 w 1888713"/>
              <a:gd name="connsiteY1" fmla="*/ 2865 h 234513"/>
              <a:gd name="connsiteX0" fmla="*/ 0 w 1888713"/>
              <a:gd name="connsiteY0" fmla="*/ 237587 h 237587"/>
              <a:gd name="connsiteX1" fmla="*/ 1888713 w 1888713"/>
              <a:gd name="connsiteY1" fmla="*/ 5939 h 237587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2057346"/>
              <a:gd name="connsiteY0" fmla="*/ 211025 h 211025"/>
              <a:gd name="connsiteX1" fmla="*/ 2057346 w 2057346"/>
              <a:gd name="connsiteY1" fmla="*/ 0 h 211025"/>
              <a:gd name="connsiteX0" fmla="*/ 0 w 2057346"/>
              <a:gd name="connsiteY0" fmla="*/ 211025 h 211025"/>
              <a:gd name="connsiteX1" fmla="*/ 2057346 w 2057346"/>
              <a:gd name="connsiteY1" fmla="*/ 0 h 21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7346" h="211025">
                <a:moveTo>
                  <a:pt x="0" y="211025"/>
                </a:moveTo>
                <a:cubicBezTo>
                  <a:pt x="236832" y="151163"/>
                  <a:pt x="784065" y="19303"/>
                  <a:pt x="2057346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4698415" y="1340644"/>
            <a:ext cx="2302668" cy="125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250142" y="1998132"/>
            <a:ext cx="21035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/>
              <a:t>+NCA +</a:t>
            </a:r>
            <a:r>
              <a:rPr lang="en-US" sz="1600" dirty="0" err="1" smtClean="0"/>
              <a:t>eIDAS</a:t>
            </a:r>
            <a:r>
              <a:rPr lang="en-US" sz="1600" dirty="0" smtClean="0"/>
              <a:t> +Registry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2212923" y="4149080"/>
            <a:ext cx="21035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/>
              <a:t>+NCA +</a:t>
            </a:r>
            <a:r>
              <a:rPr lang="en-US" sz="1600" dirty="0" err="1" smtClean="0"/>
              <a:t>eIDAS</a:t>
            </a:r>
            <a:r>
              <a:rPr lang="en-US" sz="1600" dirty="0" smtClean="0"/>
              <a:t> +Registry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834590" y="5888320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28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2020-04-04 anders.rundgren.net@gmail.com</a:t>
            </a:r>
            <a:endParaRPr lang="en-US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794285" y="2427151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880582" y="467088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875242" y="634405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Banking, Security Foundations, Actors, and Interactions</dc:title>
  <dc:creator>Anders</dc:creator>
  <cp:lastModifiedBy>Anders</cp:lastModifiedBy>
  <cp:revision>35</cp:revision>
  <dcterms:created xsi:type="dcterms:W3CDTF">2020-04-04T04:57:28Z</dcterms:created>
  <dcterms:modified xsi:type="dcterms:W3CDTF">2020-04-04T10:21:47Z</dcterms:modified>
</cp:coreProperties>
</file>