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687260" y="3214817"/>
            <a:ext cx="5" cy="35037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7984939" y="4308528"/>
            <a:ext cx="501974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407520"/>
            <a:ext cx="1659386" cy="1389632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2693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57227" y="5383548"/>
            <a:ext cx="729934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5902999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112763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08643" y="3809704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15335" y="4570796"/>
            <a:ext cx="1560940" cy="526733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5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44893" y="2960918"/>
            <a:ext cx="456830" cy="24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763143" y="2516967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636725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29098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V0.97,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2019-09-09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86514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6514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842693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376427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7937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2763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13867" y="340666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77000" y="4994714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6475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11560" y="499471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87616" y="2708920"/>
            <a:ext cx="1599297" cy="505897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 Contents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38841" y="3512872"/>
            <a:ext cx="418172" cy="252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80169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054695" y="357327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054695" y="364528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40829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826475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8054865" y="370670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6075174" y="4347232"/>
            <a:ext cx="729934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1918795" y="4347232"/>
            <a:ext cx="729934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274997" y="4755664"/>
            <a:ext cx="1396785" cy="215444"/>
          </a:xfrm>
          <a:prstGeom prst="rect">
            <a:avLst/>
          </a:prstGeom>
          <a:solidFill>
            <a:schemeClr val="accent2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145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174</cp:revision>
  <dcterms:created xsi:type="dcterms:W3CDTF">2018-11-18T09:32:02Z</dcterms:created>
  <dcterms:modified xsi:type="dcterms:W3CDTF">2019-09-09T15:13:09Z</dcterms:modified>
</cp:coreProperties>
</file>