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C9"/>
    <a:srgbClr val="EDE437"/>
    <a:srgbClr val="E1EBF7"/>
    <a:srgbClr val="FFFFFF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hyperlink" Target="https://cyberphone.github.io/doc/saturn/saturn-authorization.pd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/>
          <p:cNvGrpSpPr/>
          <p:nvPr/>
        </p:nvGrpSpPr>
        <p:grpSpPr>
          <a:xfrm>
            <a:off x="899592" y="1666918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6" name="Freeform 205"/>
          <p:cNvSpPr/>
          <p:nvPr/>
        </p:nvSpPr>
        <p:spPr>
          <a:xfrm flipH="1">
            <a:off x="6612717" y="3781306"/>
            <a:ext cx="371550" cy="172755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645415" y="4469696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5179179" y="375619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707903" y="28265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239" y="34417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2162" y="5662847"/>
            <a:ext cx="3060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1349" y="600154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18452" y="600154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4441" y="25649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716880" y="3706710"/>
            <a:ext cx="5680" cy="1670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516216" y="3708004"/>
            <a:ext cx="5151" cy="16692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11959" y="5373216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267797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16200000">
            <a:off x="2150561" y="4416141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8681" y="31757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30661" y="32086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592" y="31696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/>
          <p:cNvGrpSpPr/>
          <p:nvPr/>
        </p:nvGrpSpPr>
        <p:grpSpPr>
          <a:xfrm>
            <a:off x="6162468" y="5429255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4" name="Rectangle 143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324002" y="149151"/>
            <a:ext cx="65285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Enhanced “Four Corner Model”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for </a:t>
            </a:r>
            <a:r>
              <a:rPr lang="en-US" sz="1400" i="1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Authorizing</a:t>
            </a:r>
            <a:r>
              <a:rPr lang="en-US" sz="1400" dirty="0" smtClean="0"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 Account-2-Account Transactions without “Trusted Intermediaries”</a:t>
            </a:r>
            <a:endParaRPr lang="en-US" sz="1400" dirty="0">
              <a:latin typeface="Arial" panose="020B0604020202020204" pitchFamily="34" charset="0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0000">
            <a:off x="1896963" y="32171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413521" y="2420887"/>
            <a:ext cx="1303117" cy="3088505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684" h="200508">
                <a:moveTo>
                  <a:pt x="126684" y="200508"/>
                </a:moveTo>
                <a:cubicBezTo>
                  <a:pt x="-26169" y="134940"/>
                  <a:pt x="2999" y="182920"/>
                  <a:pt x="1038" y="0"/>
                </a:cubicBez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460185" y="3296304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Published Objects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Group 165"/>
          <p:cNvGrpSpPr/>
          <p:nvPr/>
        </p:nvGrpSpPr>
        <p:grpSpPr>
          <a:xfrm flipH="1">
            <a:off x="1835695" y="5373216"/>
            <a:ext cx="445844" cy="603379"/>
            <a:chOff x="8232155" y="587661"/>
            <a:chExt cx="445844" cy="603379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7959" y="587661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Connector 10"/>
          <p:cNvCxnSpPr>
            <a:stCxn id="213" idx="4"/>
            <a:endCxn id="50" idx="0"/>
          </p:cNvCxnSpPr>
          <p:nvPr/>
        </p:nvCxnSpPr>
        <p:spPr>
          <a:xfrm>
            <a:off x="2328676" y="2103049"/>
            <a:ext cx="380567" cy="11055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372232" y="5419963"/>
            <a:ext cx="716412" cy="535414"/>
            <a:chOff x="2089401" y="630040"/>
            <a:chExt cx="504468" cy="3637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470474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308857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47398" y="737128"/>
              <a:ext cx="60698" cy="203641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47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0800000" scaled="0"/>
            </a:gradFill>
            <a:ln w="3175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2101635" y="630040"/>
              <a:ext cx="472098" cy="120781"/>
            </a:xfrm>
            <a:custGeom>
              <a:avLst/>
              <a:gdLst>
                <a:gd name="T0" fmla="*/ 6 w 3093"/>
                <a:gd name="T1" fmla="*/ 451 h 764"/>
                <a:gd name="T2" fmla="*/ 1523 w 3093"/>
                <a:gd name="T3" fmla="*/ 0 h 764"/>
                <a:gd name="T4" fmla="*/ 3093 w 3093"/>
                <a:gd name="T5" fmla="*/ 468 h 764"/>
                <a:gd name="T6" fmla="*/ 3089 w 3093"/>
                <a:gd name="T7" fmla="*/ 764 h 764"/>
                <a:gd name="T8" fmla="*/ 0 w 3093"/>
                <a:gd name="T9" fmla="*/ 754 h 764"/>
                <a:gd name="T10" fmla="*/ 6 w 3093"/>
                <a:gd name="T11" fmla="*/ 45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764">
                  <a:moveTo>
                    <a:pt x="6" y="451"/>
                  </a:moveTo>
                  <a:cubicBezTo>
                    <a:pt x="86" y="441"/>
                    <a:pt x="1523" y="0"/>
                    <a:pt x="1523" y="0"/>
                  </a:cubicBezTo>
                  <a:lnTo>
                    <a:pt x="3093" y="468"/>
                  </a:lnTo>
                  <a:lnTo>
                    <a:pt x="3089" y="764"/>
                  </a:lnTo>
                  <a:lnTo>
                    <a:pt x="0" y="754"/>
                  </a:lnTo>
                  <a:lnTo>
                    <a:pt x="6" y="451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/>
            <p:cNvSpPr>
              <a:spLocks/>
            </p:cNvSpPr>
            <p:nvPr/>
          </p:nvSpPr>
          <p:spPr bwMode="auto">
            <a:xfrm>
              <a:off x="2120425" y="929176"/>
              <a:ext cx="437027" cy="33707"/>
            </a:xfrm>
            <a:custGeom>
              <a:avLst/>
              <a:gdLst>
                <a:gd name="T0" fmla="*/ 0 w 2853"/>
                <a:gd name="T1" fmla="*/ 213 h 213"/>
                <a:gd name="T2" fmla="*/ 4 w 2853"/>
                <a:gd name="T3" fmla="*/ 1 h 213"/>
                <a:gd name="T4" fmla="*/ 2849 w 2853"/>
                <a:gd name="T5" fmla="*/ 0 h 213"/>
                <a:gd name="T6" fmla="*/ 2853 w 2853"/>
                <a:gd name="T7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3" h="213">
                  <a:moveTo>
                    <a:pt x="0" y="213"/>
                  </a:moveTo>
                  <a:lnTo>
                    <a:pt x="4" y="1"/>
                  </a:lnTo>
                  <a:lnTo>
                    <a:pt x="2849" y="0"/>
                  </a:lnTo>
                  <a:lnTo>
                    <a:pt x="2853" y="213"/>
                  </a:lnTo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/>
            <p:cNvSpPr>
              <a:spLocks/>
            </p:cNvSpPr>
            <p:nvPr/>
          </p:nvSpPr>
          <p:spPr bwMode="auto">
            <a:xfrm>
              <a:off x="2089401" y="962879"/>
              <a:ext cx="504468" cy="30900"/>
            </a:xfrm>
            <a:custGeom>
              <a:avLst/>
              <a:gdLst>
                <a:gd name="T0" fmla="*/ 3290 w 3295"/>
                <a:gd name="T1" fmla="*/ 0 h 197"/>
                <a:gd name="T2" fmla="*/ 3295 w 3295"/>
                <a:gd name="T3" fmla="*/ 197 h 197"/>
                <a:gd name="T4" fmla="*/ 0 w 3295"/>
                <a:gd name="T5" fmla="*/ 196 h 197"/>
                <a:gd name="T6" fmla="*/ 4 w 3295"/>
                <a:gd name="T7" fmla="*/ 1 h 197"/>
                <a:gd name="T8" fmla="*/ 3290 w 3295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5" h="197">
                  <a:moveTo>
                    <a:pt x="3290" y="0"/>
                  </a:moveTo>
                  <a:lnTo>
                    <a:pt x="3295" y="197"/>
                  </a:lnTo>
                  <a:lnTo>
                    <a:pt x="0" y="196"/>
                  </a:lnTo>
                  <a:lnTo>
                    <a:pt x="4" y="1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rgbClr val="E6E6E6"/>
            </a:solidFill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2105677" y="711495"/>
              <a:ext cx="465350" cy="0"/>
            </a:xfrm>
            <a:prstGeom prst="line">
              <a:avLst/>
            </a:prstGeom>
            <a:noFill/>
            <a:ln w="3175" cap="flat">
              <a:solidFill>
                <a:srgbClr val="7B7B7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63688" y="2905199"/>
            <a:ext cx="930062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14096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085239" y="3249590"/>
            <a:ext cx="2304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4343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485938" y="3320093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3085239" y="3645025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972124" y="3518594"/>
            <a:ext cx="414109" cy="237600"/>
          </a:xfrm>
          <a:prstGeom prst="parallelogram">
            <a:avLst/>
          </a:prstGeom>
          <a:blipFill>
            <a:blip r:embed="rId9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3078557" y="3808049"/>
            <a:ext cx="3149626" cy="16278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347863" y="3789040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9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19772" y="3997553"/>
            <a:ext cx="1869886" cy="47672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973749" y="4702467"/>
            <a:ext cx="1560940" cy="526733"/>
          </a:xfrm>
          <a:prstGeom prst="roundRect">
            <a:avLst>
              <a:gd name="adj" fmla="val 1981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993414" y="1297586"/>
            <a:ext cx="44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pdated JSON Authority Objects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4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436095" y="3111928"/>
            <a:ext cx="452655" cy="2584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18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50604" y="2671996"/>
            <a:ext cx="2197460" cy="252948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016935" y="3068960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102029" y="32582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82837" y="34625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07" name="TextBox 206"/>
          <p:cNvSpPr txBox="1"/>
          <p:nvPr/>
        </p:nvSpPr>
        <p:spPr>
          <a:xfrm rot="5400000" flipH="1">
            <a:off x="6557708" y="427823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691680" y="1450894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3623" y="1268760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843808" y="755410"/>
            <a:ext cx="389850" cy="369332"/>
            <a:chOff x="7769835" y="3418564"/>
            <a:chExt cx="389850" cy="369332"/>
          </a:xfrm>
        </p:grpSpPr>
        <p:sp>
          <p:nvSpPr>
            <p:cNvPr id="271" name="Oval 270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069073" y="78243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626432" y="785440"/>
            <a:ext cx="261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 To End Security &amp; Privacy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-6432" y="6646492"/>
            <a:ext cx="1651414" cy="215444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V0.93,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2019-09-06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698" y="6453336"/>
            <a:ext cx="556063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drawing is simplified,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succeeding steps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well as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service discovery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is not shown here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0624"/>
            <a:ext cx="1035640" cy="356332"/>
          </a:xfrm>
          <a:prstGeom prst="rect">
            <a:avLst/>
          </a:prstGeom>
        </p:spPr>
      </p:pic>
      <p:grpSp>
        <p:nvGrpSpPr>
          <p:cNvPr id="122" name="Group 121"/>
          <p:cNvGrpSpPr/>
          <p:nvPr/>
        </p:nvGrpSpPr>
        <p:grpSpPr>
          <a:xfrm>
            <a:off x="3100865" y="3748774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03848" y="755412"/>
            <a:ext cx="389850" cy="369332"/>
            <a:chOff x="7769835" y="3418564"/>
            <a:chExt cx="389850" cy="369332"/>
          </a:xfrm>
        </p:grpSpPr>
        <p:sp>
          <p:nvSpPr>
            <p:cNvPr id="126" name="Oval 125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46718" y="32573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81128" y="34640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64287" y="3224043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64287" y="3541180"/>
            <a:ext cx="9368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28836" y="882216"/>
            <a:ext cx="148482" cy="108000"/>
          </a:xfrm>
          <a:prstGeom prst="rightArrow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400128" y="4916924"/>
            <a:ext cx="324000" cy="324000"/>
          </a:xfrm>
          <a:prstGeom prst="star7">
            <a:avLst>
              <a:gd name="adj" fmla="val 22564"/>
              <a:gd name="hf" fmla="val 102572"/>
              <a:gd name="vf" fmla="val 105210"/>
            </a:avLst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3102162" y="5733076"/>
            <a:ext cx="3060000" cy="175030"/>
          </a:xfrm>
          <a:prstGeom prst="leftRightArrow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635896" y="5876777"/>
            <a:ext cx="2137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28" y="558924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297738" y="5637143"/>
            <a:ext cx="946670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86402" y="5633047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599008" y="3519681"/>
            <a:ext cx="855166" cy="238363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92270" y="3667394"/>
            <a:ext cx="309462" cy="2088930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21" h="2337825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366709" y="2337825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133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141</cp:revision>
  <dcterms:created xsi:type="dcterms:W3CDTF">2018-11-18T09:32:02Z</dcterms:created>
  <dcterms:modified xsi:type="dcterms:W3CDTF">2019-09-06T05:19:37Z</dcterms:modified>
</cp:coreProperties>
</file>