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464389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40287" y="1517565"/>
            <a:ext cx="3420145" cy="2637057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94610" y="2090599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2304544"/>
            <a:ext cx="1116956" cy="888216"/>
          </a:xfrm>
          <a:prstGeom prst="bentArrow">
            <a:avLst>
              <a:gd name="adj1" fmla="val 9396"/>
              <a:gd name="adj2" fmla="val 10214"/>
              <a:gd name="adj3" fmla="val 10373"/>
              <a:gd name="adj4" fmla="val 35796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12212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3080037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21300000">
            <a:off x="2312436" y="3580447"/>
            <a:ext cx="2947717" cy="1676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242" y="1340768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577" y="292119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31" y="368809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346284" y="2660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7799" y="3290526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1" y="3482877"/>
            <a:ext cx="1512168" cy="52029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47799" y="1714219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3" y="2436220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681694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92484" y="3332960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4938" y="3207434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21300000">
            <a:off x="3249187" y="3181446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API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2019590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317680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A.Rundgren</a:t>
            </a:r>
            <a:r>
              <a:rPr lang="en-US" sz="800" dirty="0" smtClean="0"/>
              <a:t> 2019-05-26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945807" y="404664"/>
            <a:ext cx="7298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reach of Open Banking APIs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736" y="458471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</a:t>
            </a:r>
            <a:r>
              <a:rPr lang="en-US" sz="1200"/>
              <a:t>certification </a:t>
            </a:r>
            <a:r>
              <a:rPr lang="en-US" sz="1200" smtClean="0"/>
              <a:t>schemes </a:t>
            </a:r>
            <a:r>
              <a:rPr lang="en-US" sz="1200" dirty="0" smtClean="0"/>
              <a:t>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("Wallet"), 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Saturn is </a:t>
            </a:r>
            <a:r>
              <a:rPr lang="en-US" sz="1200" dirty="0" smtClean="0"/>
              <a:t>an </a:t>
            </a:r>
            <a:r>
              <a:rPr lang="en-US" sz="1200" i="1" dirty="0" smtClean="0"/>
              <a:t>open</a:t>
            </a:r>
            <a:r>
              <a:rPr lang="en-US" sz="1200" dirty="0" smtClean="0"/>
              <a:t>, </a:t>
            </a:r>
            <a:r>
              <a:rPr lang="en-US" sz="1200" i="1" dirty="0"/>
              <a:t>light-weight </a:t>
            </a:r>
            <a:r>
              <a:rPr lang="en-US" sz="1200" i="1" dirty="0" smtClean="0"/>
              <a:t>scheme </a:t>
            </a:r>
            <a:r>
              <a:rPr lang="en-US" sz="1200" dirty="0" smtClean="0"/>
              <a:t>(including “Wallet), dedicated for </a:t>
            </a:r>
            <a:r>
              <a:rPr lang="en-US" sz="1200" i="1" dirty="0"/>
              <a:t>Consumer Payments</a:t>
            </a:r>
            <a:r>
              <a:rPr lang="en-US" sz="1200" dirty="0"/>
              <a:t> which though requires its own API</a:t>
            </a:r>
            <a:r>
              <a:rPr lang="en-US" sz="1200" dirty="0" smtClean="0"/>
              <a:t>.  Since APIs for external consumption come with considerable development and maintenance costs this represents a major hurdle </a:t>
            </a:r>
            <a:r>
              <a:rPr lang="en-US" sz="1200" dirty="0"/>
              <a:t>t</a:t>
            </a:r>
            <a:r>
              <a:rPr lang="en-US" sz="1200" dirty="0" smtClean="0"/>
              <a:t>o adoption.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API.</a:t>
            </a:r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19</cp:revision>
  <dcterms:created xsi:type="dcterms:W3CDTF">2019-05-26T05:25:22Z</dcterms:created>
  <dcterms:modified xsi:type="dcterms:W3CDTF">2019-05-26T15:08:35Z</dcterms:modified>
</cp:coreProperties>
</file>