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A.Rundgren-2020-12-02:3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552028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3911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55886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270</cp:revision>
  <dcterms:created xsi:type="dcterms:W3CDTF">2018-11-18T09:32:02Z</dcterms:created>
  <dcterms:modified xsi:type="dcterms:W3CDTF">2020-12-02T14:29:07Z</dcterms:modified>
</cp:coreProperties>
</file>