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  <p:sldMasterId id="2147483673" r:id="rId3"/>
    <p:sldMasterId id="2147483660" r:id="rId4"/>
  </p:sldMasterIdLst>
  <p:sldIdLst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BCB800"/>
    <a:srgbClr val="F9C9A1"/>
    <a:srgbClr val="FBD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5" autoAdjust="0"/>
    <p:restoredTop sz="94633" autoAdjust="0"/>
  </p:normalViewPr>
  <p:slideViewPr>
    <p:cSldViewPr>
      <p:cViewPr varScale="1">
        <p:scale>
          <a:sx n="83" d="100"/>
          <a:sy n="83" d="100"/>
        </p:scale>
        <p:origin x="-111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8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7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5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8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0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06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0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5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92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5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5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8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4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3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4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6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2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8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4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3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79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55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50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6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64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004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059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51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052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4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763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572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97" r:id="rId3"/>
    <p:sldLayoutId id="214748367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787F-8AC3-40C9-A2AB-8C294836D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65" y="1467198"/>
            <a:ext cx="3184727" cy="2000474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1350300" y="3717031"/>
            <a:ext cx="435113" cy="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180000">
            <a:off x="5004000" y="1626920"/>
            <a:ext cx="288000" cy="265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Bent Arrow 241"/>
          <p:cNvSpPr/>
          <p:nvPr/>
        </p:nvSpPr>
        <p:spPr>
          <a:xfrm rot="16200000" flipH="1">
            <a:off x="1811900" y="1032535"/>
            <a:ext cx="1507398" cy="3075094"/>
          </a:xfrm>
          <a:prstGeom prst="bentArrow">
            <a:avLst>
              <a:gd name="adj1" fmla="val 3680"/>
              <a:gd name="adj2" fmla="val 6825"/>
              <a:gd name="adj3" fmla="val 8968"/>
              <a:gd name="adj4" fmla="val 14326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36798" y="5105262"/>
            <a:ext cx="2567050" cy="1468258"/>
          </a:xfrm>
          <a:prstGeom prst="rect">
            <a:avLst/>
          </a:prstGeom>
          <a:blipFill>
            <a:blip r:embed="rId3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Signed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i="1" dirty="0" smtClean="0">
                <a:solidFill>
                  <a:schemeClr val="tx1"/>
                </a:solidFill>
              </a:rPr>
              <a:t>Encrypted</a:t>
            </a: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Authorization Data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576030" y="2348880"/>
            <a:ext cx="1110108" cy="412824"/>
            <a:chOff x="1315014" y="2295731"/>
            <a:chExt cx="1110108" cy="412824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1315014" y="2295731"/>
              <a:ext cx="1110108" cy="412824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1906885" y="2364698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1416045" y="2364698"/>
              <a:ext cx="414109" cy="237600"/>
            </a:xfrm>
            <a:prstGeom prst="parallelogram">
              <a:avLst/>
            </a:prstGeom>
            <a:blipFill>
              <a:blip r:embed="rId3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Connector 193"/>
          <p:cNvCxnSpPr>
            <a:stCxn id="189" idx="1"/>
            <a:endCxn id="184" idx="2"/>
          </p:cNvCxnSpPr>
          <p:nvPr/>
        </p:nvCxnSpPr>
        <p:spPr>
          <a:xfrm flipH="1">
            <a:off x="1636430" y="2553693"/>
            <a:ext cx="199266" cy="159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032818" y="1026314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10154" y="1641542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2637" y="3993086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20525" y="764704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73596" y="137556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774478" y="1408420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507" y="136947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37328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410154" y="1433892"/>
            <a:ext cx="2340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03678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1810853" y="1514727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Parallelogram 180"/>
          <p:cNvSpPr/>
          <p:nvPr/>
        </p:nvSpPr>
        <p:spPr>
          <a:xfrm>
            <a:off x="3279453" y="1723560"/>
            <a:ext cx="414109" cy="237600"/>
          </a:xfrm>
          <a:prstGeom prst="parallelogram">
            <a:avLst/>
          </a:prstGeom>
          <a:blipFill>
            <a:blip r:embed="rId3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1835696" y="2453323"/>
            <a:ext cx="1497692" cy="200739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Order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711019" y="1310902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590550" y="926787"/>
            <a:ext cx="1711413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54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 (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99682" y="1253262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426944" y="1458008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707752" y="1662308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934647" y="1924128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71633" y="1457193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06043" y="1663895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6007756" y="3837429"/>
            <a:ext cx="2127753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Unique private key]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007756" y="4160623"/>
            <a:ext cx="2145386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public key]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2120" y="3501008"/>
            <a:ext cx="1694942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ID: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SE48800…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852822" y="908720"/>
            <a:ext cx="2175562" cy="472559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noFill/>
          </a:ln>
        </p:spPr>
        <p:txBody>
          <a:bodyPr wrap="squar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 Payment Card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Issued by 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701493" y="3353207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1763688" y="188640"/>
            <a:ext cx="575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Security and Privacy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9" name="Picture 8" descr="ke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144" y="473963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49"/>
          <p:cNvSpPr txBox="1"/>
          <p:nvPr/>
        </p:nvSpPr>
        <p:spPr>
          <a:xfrm>
            <a:off x="4664456" y="4839733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Picture 8" descr="key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65264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TextBox 206"/>
          <p:cNvSpPr txBox="1"/>
          <p:nvPr/>
        </p:nvSpPr>
        <p:spPr>
          <a:xfrm>
            <a:off x="1691680" y="4776486"/>
            <a:ext cx="812681" cy="204311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915816" y="1835986"/>
            <a:ext cx="580073" cy="3539834"/>
          </a:xfrm>
          <a:prstGeom prst="straightConnector1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/>
          <p:cNvSpPr/>
          <p:nvPr/>
        </p:nvSpPr>
        <p:spPr>
          <a:xfrm>
            <a:off x="5292760" y="1453287"/>
            <a:ext cx="3202848" cy="3055833"/>
          </a:xfrm>
          <a:prstGeom prst="roundRect">
            <a:avLst>
              <a:gd name="adj" fmla="val 8363"/>
            </a:avLst>
          </a:prstGeom>
          <a:noFill/>
          <a:ln w="95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594283" y="106778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66367" y="4936088"/>
            <a:ext cx="2012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 Data (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6151978" y="5733256"/>
            <a:ext cx="216000" cy="144016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/>
          <p:cNvSpPr/>
          <p:nvPr/>
        </p:nvSpPr>
        <p:spPr>
          <a:xfrm>
            <a:off x="3300360" y="5733256"/>
            <a:ext cx="216000" cy="144016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1666046" y="2949159"/>
            <a:ext cx="2950191" cy="1553356"/>
          </a:xfrm>
          <a:prstGeom prst="roundRect">
            <a:avLst>
              <a:gd name="adj" fmla="val 658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54000" bIns="18000" rtlCol="0" anchor="ctr" anchorCtr="0">
            <a:spAutoFit/>
          </a:bodyPr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Decode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Decrypt and decode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Validate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signature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Compare signature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key and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AD.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AccountId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with credential database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with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AD.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HashOf</a:t>
            </a:r>
            <a:endParaRPr lang="en-US" sz="12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Other steps…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nitiate payment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19510" y="6658580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V0.3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2019-11-21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466831" y="5291170"/>
            <a:ext cx="2199279" cy="1090158"/>
            <a:chOff x="6466831" y="5291170"/>
            <a:chExt cx="2199279" cy="1090158"/>
          </a:xfrm>
        </p:grpSpPr>
        <p:sp>
          <p:nvSpPr>
            <p:cNvPr id="2" name="Rectangle 1"/>
            <p:cNvSpPr/>
            <p:nvPr/>
          </p:nvSpPr>
          <p:spPr>
            <a:xfrm>
              <a:off x="6466831" y="5291170"/>
              <a:ext cx="2199279" cy="1090158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defTabSz="806450"/>
              <a:endParaRPr lang="en-US" sz="1400" i="1" noProof="1" smtClean="0">
                <a:solidFill>
                  <a:schemeClr val="tx1"/>
                </a:solidFill>
              </a:endParaRPr>
            </a:p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HashOf</a:t>
              </a:r>
              <a:r>
                <a:rPr lang="en-US" sz="1400" noProof="1" smtClean="0">
                  <a:solidFill>
                    <a:schemeClr val="tx1"/>
                  </a:solidFill>
                </a:rPr>
                <a:t>:</a:t>
              </a:r>
            </a:p>
            <a:p>
              <a:pPr defTabSz="806450"/>
              <a:r>
                <a:rPr lang="en-US" sz="1400" noProof="1" smtClean="0">
                  <a:solidFill>
                    <a:schemeClr val="tx1"/>
                  </a:solidFill>
                </a:rPr>
                <a:t>	</a:t>
              </a:r>
            </a:p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AccountId</a:t>
              </a:r>
              <a:r>
                <a:rPr lang="en-US" sz="1400" noProof="1" smtClean="0">
                  <a:solidFill>
                    <a:schemeClr val="tx1"/>
                  </a:solidFill>
                </a:rPr>
                <a:t>:	</a:t>
              </a:r>
              <a:r>
                <a:rPr lang="en-US" sz="1400" noProof="1" smtClean="0">
                  <a:solidFill>
                    <a:schemeClr val="tx1"/>
                  </a:solidFill>
                  <a:cs typeface="Arial" panose="020B0604020202020204" pitchFamily="34" charset="0"/>
                </a:rPr>
                <a:t>SE48800</a:t>
              </a:r>
              <a:r>
                <a:rPr lang="en-US" sz="14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…</a:t>
              </a:r>
              <a:endParaRPr lang="en-US" sz="1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218752" y="5475366"/>
              <a:ext cx="1315015" cy="5763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defTabSz="896938">
                <a:tabLst>
                  <a:tab pos="628650" algn="l"/>
                </a:tabLst>
              </a:pPr>
              <a:r>
                <a:rPr lang="en-US" sz="1400" i="1" noProof="1" smtClean="0">
                  <a:solidFill>
                    <a:schemeClr val="tx1"/>
                  </a:solidFill>
                </a:rPr>
                <a:t>Payee:	 Coop</a:t>
              </a:r>
              <a:endParaRPr lang="en-US" sz="1400" i="1" noProof="1">
                <a:solidFill>
                  <a:schemeClr val="tx1"/>
                </a:solidFill>
              </a:endParaRPr>
            </a:p>
            <a:p>
              <a:pPr defTabSz="896938">
                <a:tabLst>
                  <a:tab pos="628650" algn="l"/>
                </a:tabLst>
              </a:pPr>
              <a:r>
                <a:rPr lang="en-US" sz="1400" i="1" noProof="1">
                  <a:solidFill>
                    <a:schemeClr val="tx1"/>
                  </a:solidFill>
                </a:rPr>
                <a:t>Amount</a:t>
              </a:r>
              <a:r>
                <a:rPr lang="en-US" sz="1400" noProof="1" smtClean="0">
                  <a:solidFill>
                    <a:schemeClr val="tx1"/>
                  </a:solidFill>
                </a:rPr>
                <a:t>:	 € 100</a:t>
              </a:r>
              <a:endParaRPr lang="en-US" sz="1400" noProof="1">
                <a:solidFill>
                  <a:schemeClr val="tx1"/>
                </a:solidFill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704792" y="5378201"/>
              <a:ext cx="340803" cy="20431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>
              <a:spAutoFit/>
            </a:bodyPr>
            <a:lstStyle/>
            <a:p>
              <a:pPr defTabSz="896938">
                <a:tabLst>
                  <a:tab pos="628650" algn="l"/>
                </a:tabLst>
              </a:pPr>
              <a:r>
                <a:rPr lang="en-US" sz="1200" b="1" noProof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28160" y="5196313"/>
            <a:ext cx="2414359" cy="1296000"/>
            <a:chOff x="3615541" y="5196313"/>
            <a:chExt cx="2414359" cy="1296000"/>
          </a:xfrm>
        </p:grpSpPr>
        <p:sp>
          <p:nvSpPr>
            <p:cNvPr id="99" name="Rectangle 98"/>
            <p:cNvSpPr/>
            <p:nvPr/>
          </p:nvSpPr>
          <p:spPr>
            <a:xfrm>
              <a:off x="3615541" y="5196313"/>
              <a:ext cx="2414359" cy="1296000"/>
            </a:xfrm>
            <a:prstGeom prst="rect">
              <a:avLst/>
            </a:prstGeom>
            <a:blipFill>
              <a:blip r:embed="rId9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-33000" contrast="62000"/>
                        </a14:imgEffect>
                      </a14:imgLayer>
                    </a14:imgProps>
                  </a:ext>
                </a:extLst>
              </a:blip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715473" y="5291170"/>
              <a:ext cx="2199279" cy="1090158"/>
              <a:chOff x="6466831" y="5291170"/>
              <a:chExt cx="2199279" cy="1090158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6466831" y="5291170"/>
                <a:ext cx="2199279" cy="1090158"/>
              </a:xfrm>
              <a:prstGeom prst="rect">
                <a:avLst/>
              </a:prstGeom>
              <a:solidFill>
                <a:srgbClr val="FFFFCC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tlCol="0" anchor="ctr"/>
              <a:lstStyle/>
              <a:p>
                <a:pPr defTabSz="806450"/>
                <a:endParaRPr lang="en-US" sz="1400" i="1" noProof="1" smtClean="0">
                  <a:solidFill>
                    <a:schemeClr val="tx1"/>
                  </a:solidFill>
                </a:endParaRPr>
              </a:p>
              <a:p>
                <a:pPr defTabSz="806450"/>
                <a:r>
                  <a:rPr lang="en-US" sz="1400" i="1" noProof="1" smtClean="0">
                    <a:solidFill>
                      <a:schemeClr val="tx1"/>
                    </a:solidFill>
                  </a:rPr>
                  <a:t>HashOf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</a:t>
                </a:r>
              </a:p>
              <a:p>
                <a:pPr defTabSz="806450"/>
                <a:r>
                  <a:rPr lang="en-US" sz="1400" noProof="1" smtClean="0">
                    <a:solidFill>
                      <a:schemeClr val="tx1"/>
                    </a:solidFill>
                  </a:rPr>
                  <a:t>	</a:t>
                </a:r>
              </a:p>
              <a:p>
                <a:pPr defTabSz="806450"/>
                <a:r>
                  <a:rPr lang="en-US" sz="1400" i="1" noProof="1" smtClean="0">
                    <a:solidFill>
                      <a:schemeClr val="tx1"/>
                    </a:solidFill>
                  </a:rPr>
                  <a:t>AccountId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	</a:t>
                </a:r>
                <a:r>
                  <a:rPr lang="en-US" sz="1400" noProof="1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SE48800</a:t>
                </a:r>
                <a:r>
                  <a:rPr lang="en-US" sz="14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…</a:t>
                </a:r>
                <a:endParaRPr lang="en-US" sz="14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218752" y="5475366"/>
                <a:ext cx="1315015" cy="57636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ctr"/>
              <a:lstStyle/>
              <a:p>
                <a:pPr defTabSz="896938">
                  <a:tabLst>
                    <a:tab pos="628650" algn="l"/>
                  </a:tabLst>
                </a:pPr>
                <a:r>
                  <a:rPr lang="en-US" sz="1400" i="1" noProof="1" smtClean="0">
                    <a:solidFill>
                      <a:schemeClr val="tx1"/>
                    </a:solidFill>
                  </a:rPr>
                  <a:t>Payee:	 Coop</a:t>
                </a:r>
                <a:endParaRPr lang="en-US" sz="1400" i="1" noProof="1">
                  <a:solidFill>
                    <a:schemeClr val="tx1"/>
                  </a:solidFill>
                </a:endParaRPr>
              </a:p>
              <a:p>
                <a:pPr defTabSz="896938">
                  <a:tabLst>
                    <a:tab pos="628650" algn="l"/>
                  </a:tabLst>
                </a:pPr>
                <a:r>
                  <a:rPr lang="en-US" sz="1400" i="1" noProof="1">
                    <a:solidFill>
                      <a:schemeClr val="tx1"/>
                    </a:solidFill>
                  </a:rPr>
                  <a:t>Amount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	 € 100</a:t>
                </a:r>
                <a:endParaRPr lang="en-US" sz="14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7704792" y="5375820"/>
                <a:ext cx="340803" cy="204311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spAutoFit/>
              </a:bodyPr>
              <a:lstStyle/>
              <a:p>
                <a:pPr defTabSz="896938">
                  <a:tabLst>
                    <a:tab pos="628650" algn="l"/>
                  </a:tabLst>
                </a:pPr>
                <a:r>
                  <a:rPr lang="en-US" sz="1200" b="1" noProof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44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2514</TotalTime>
  <Words>96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Office Theme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Mode Open Banking APIs</dc:title>
  <dc:creator>Anders Rundgren</dc:creator>
  <cp:lastModifiedBy>Anders</cp:lastModifiedBy>
  <cp:revision>149</cp:revision>
  <dcterms:created xsi:type="dcterms:W3CDTF">2019-05-26T05:25:22Z</dcterms:created>
  <dcterms:modified xsi:type="dcterms:W3CDTF">2019-11-21T11:51:59Z</dcterms:modified>
</cp:coreProperties>
</file>