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069991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223961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698980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708015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11874" y="221584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2402" y="479705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00192" y="3651402"/>
            <a:ext cx="2403222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dedicated APIs, 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3871377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21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818527" y="2355443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32848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92220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1576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66599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633911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321081" y="2018989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36200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892551" y="2215849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01784" y="2052686"/>
            <a:ext cx="973801" cy="1514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78723" y="2052686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056141" y="2355443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99963" y="2355443"/>
            <a:ext cx="97174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1192" y="2355443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64</cp:revision>
  <dcterms:created xsi:type="dcterms:W3CDTF">2020-05-25T17:53:39Z</dcterms:created>
  <dcterms:modified xsi:type="dcterms:W3CDTF">2020-06-04T14:22:04Z</dcterms:modified>
</cp:coreProperties>
</file>