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3" r:id="rId3"/>
    <p:sldMasterId id="2147483660" r:id="rId4"/>
  </p:sldMasterIdLst>
  <p:sldIdLst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CB800"/>
    <a:srgbClr val="F9C9A1"/>
    <a:srgbClr val="FBD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5" autoAdjust="0"/>
    <p:restoredTop sz="94633" autoAdjust="0"/>
  </p:normalViewPr>
  <p:slideViewPr>
    <p:cSldViewPr>
      <p:cViewPr varScale="1">
        <p:scale>
          <a:sx n="80" d="100"/>
          <a:sy n="80" d="100"/>
        </p:scale>
        <p:origin x="-1185" y="-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5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4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2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5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6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0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5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5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5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6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7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7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C25B-30EF-47C5-9138-00DBA21FC2D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9E2D-BDB3-457B-9981-CCAC3BF92E36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787F-8AC3-40C9-A2AB-8C294836D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D030-0E6B-41F6-8C32-589A7A1D0D79}" type="datetimeFigureOut">
              <a:rPr lang="en-US" smtClean="0"/>
              <a:t>2019-11-19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65" y="1611214"/>
            <a:ext cx="3184727" cy="200047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1350300" y="3712857"/>
            <a:ext cx="435113" cy="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180000">
            <a:off x="5004000" y="1770936"/>
            <a:ext cx="288000" cy="265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Bent Arrow 241"/>
          <p:cNvSpPr/>
          <p:nvPr/>
        </p:nvSpPr>
        <p:spPr>
          <a:xfrm rot="16200000" flipH="1">
            <a:off x="1811900" y="1176551"/>
            <a:ext cx="1507398" cy="3075094"/>
          </a:xfrm>
          <a:prstGeom prst="bentArrow">
            <a:avLst>
              <a:gd name="adj1" fmla="val 3680"/>
              <a:gd name="adj2" fmla="val 6825"/>
              <a:gd name="adj3" fmla="val 8968"/>
              <a:gd name="adj4" fmla="val 14326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11560" y="5105262"/>
            <a:ext cx="2567050" cy="1420081"/>
          </a:xfrm>
          <a:prstGeom prst="rect">
            <a:avLst/>
          </a:prstGeom>
          <a:blipFill>
            <a:blip r:embed="rId3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Signed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i="1" dirty="0" smtClean="0">
                <a:solidFill>
                  <a:schemeClr val="tx1"/>
                </a:solidFill>
              </a:rPr>
              <a:t>Encrypted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User Authorization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576030" y="2492896"/>
            <a:ext cx="1110108" cy="412824"/>
            <a:chOff x="1315014" y="2295731"/>
            <a:chExt cx="1110108" cy="412824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1315014" y="2295731"/>
              <a:ext cx="1110108" cy="412824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1906885" y="2364698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1416045" y="2364698"/>
              <a:ext cx="414109" cy="237600"/>
            </a:xfrm>
            <a:prstGeom prst="parallelogram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Connector 193"/>
          <p:cNvCxnSpPr>
            <a:stCxn id="189" idx="1"/>
            <a:endCxn id="184" idx="2"/>
          </p:cNvCxnSpPr>
          <p:nvPr/>
        </p:nvCxnSpPr>
        <p:spPr>
          <a:xfrm flipH="1">
            <a:off x="1636430" y="2697709"/>
            <a:ext cx="297967" cy="159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032818" y="1170330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10154" y="1785558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2637" y="4137102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20525" y="908720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73596" y="1519577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774478" y="1552436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07" y="1513488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415" y="388134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410154" y="1577908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415" y="418079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1810853" y="1658743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Parallelogram 180"/>
          <p:cNvSpPr/>
          <p:nvPr/>
        </p:nvSpPr>
        <p:spPr>
          <a:xfrm>
            <a:off x="3279453" y="1867576"/>
            <a:ext cx="414109" cy="237600"/>
          </a:xfrm>
          <a:prstGeom prst="parallelogram">
            <a:avLst/>
          </a:prstGeom>
          <a:blipFill>
            <a:blip r:embed="rId3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1934397" y="2597339"/>
            <a:ext cx="1125435" cy="20073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Order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711019" y="1454918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567397" y="1070803"/>
            <a:ext cx="1757718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 (PR)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99682" y="1397278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26944" y="1602024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707752" y="1806324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934647" y="2068144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71633" y="1601209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06043" y="1807911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6777727" y="3981445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783446" y="4304639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3645024"/>
            <a:ext cx="1669294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Id: SE48800…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852822" y="1052736"/>
            <a:ext cx="2175562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Payment Card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by 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701493" y="34972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1763688" y="260648"/>
            <a:ext cx="57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Security and Privacy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44" y="472439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49"/>
          <p:cNvSpPr txBox="1"/>
          <p:nvPr/>
        </p:nvSpPr>
        <p:spPr>
          <a:xfrm>
            <a:off x="4664456" y="4824493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Picture 8" descr="key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65313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TextBox 206"/>
          <p:cNvSpPr txBox="1"/>
          <p:nvPr/>
        </p:nvSpPr>
        <p:spPr>
          <a:xfrm>
            <a:off x="1691680" y="4776979"/>
            <a:ext cx="812681" cy="204311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915816" y="2016000"/>
            <a:ext cx="570695" cy="3357217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/>
          <p:cNvSpPr/>
          <p:nvPr/>
        </p:nvSpPr>
        <p:spPr>
          <a:xfrm>
            <a:off x="5292760" y="1597303"/>
            <a:ext cx="3202848" cy="3055833"/>
          </a:xfrm>
          <a:prstGeom prst="roundRect">
            <a:avLst>
              <a:gd name="adj" fmla="val 8363"/>
            </a:avLst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594283" y="1211799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34433" y="4975617"/>
            <a:ext cx="2075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to Authorize (D2A)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6162138" y="5733256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/>
          <p:cNvSpPr/>
          <p:nvPr/>
        </p:nvSpPr>
        <p:spPr>
          <a:xfrm>
            <a:off x="3300360" y="5733256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619672" y="3478064"/>
            <a:ext cx="1800276" cy="959048"/>
          </a:xfrm>
          <a:prstGeom prst="roundRect">
            <a:avLst>
              <a:gd name="adj" fmla="val 658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Decrypt D2A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D2A signature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Match PR with D2A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Other steps…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nitiate payment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19510" y="6658580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V0.2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2019-11-19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66831" y="5311246"/>
            <a:ext cx="2199279" cy="1008112"/>
            <a:chOff x="6549185" y="5301208"/>
            <a:chExt cx="2199279" cy="1008112"/>
          </a:xfrm>
        </p:grpSpPr>
        <p:sp>
          <p:nvSpPr>
            <p:cNvPr id="2" name="Rectangle 1"/>
            <p:cNvSpPr/>
            <p:nvPr/>
          </p:nvSpPr>
          <p:spPr>
            <a:xfrm>
              <a:off x="6549185" y="5301208"/>
              <a:ext cx="2199279" cy="1008112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06450"/>
              <a:endParaRPr lang="en-US" sz="1400" i="1" noProof="1" smtClean="0">
                <a:solidFill>
                  <a:schemeClr val="tx1"/>
                </a:solidFill>
              </a:endParaRP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HashOf</a:t>
              </a:r>
              <a:r>
                <a:rPr lang="en-US" sz="1400" noProof="1" smtClean="0">
                  <a:solidFill>
                    <a:schemeClr val="tx1"/>
                  </a:solidFill>
                </a:rPr>
                <a:t>:</a:t>
              </a:r>
            </a:p>
            <a:p>
              <a:pPr defTabSz="806450"/>
              <a:r>
                <a:rPr lang="en-US" sz="1400" noProof="1" smtClean="0">
                  <a:solidFill>
                    <a:schemeClr val="tx1"/>
                  </a:solidFill>
                </a:rPr>
                <a:t>	</a:t>
              </a:r>
              <a:endParaRPr lang="en-US" sz="1400" noProof="1" smtClean="0">
                <a:solidFill>
                  <a:schemeClr val="tx1"/>
                </a:solidFill>
              </a:endParaRP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AccountId</a:t>
              </a:r>
              <a:r>
                <a:rPr lang="en-US" sz="1400" noProof="1" smtClean="0">
                  <a:solidFill>
                    <a:schemeClr val="tx1"/>
                  </a:solidFill>
                </a:rPr>
                <a:t>:	</a:t>
              </a:r>
              <a:r>
                <a:rPr lang="en-US" sz="1400" noProof="1" smtClean="0">
                  <a:solidFill>
                    <a:schemeClr val="tx1"/>
                  </a:solidFill>
                  <a:cs typeface="Arial" panose="020B0604020202020204" pitchFamily="34" charset="0"/>
                </a:rPr>
                <a:t>SE48800</a:t>
              </a:r>
              <a:r>
                <a:rPr lang="en-US" sz="1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…</a:t>
              </a:r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301106" y="5403358"/>
              <a:ext cx="1315015" cy="5763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96938">
                <a:tabLst>
                  <a:tab pos="628650" algn="l"/>
                </a:tabLst>
              </a:pPr>
              <a:r>
                <a:rPr lang="en-US" sz="1400" i="1" noProof="1" smtClean="0">
                  <a:solidFill>
                    <a:schemeClr val="tx1"/>
                  </a:solidFill>
                </a:rPr>
                <a:t>Payee:	 Coop</a:t>
              </a:r>
              <a:endParaRPr lang="en-US" sz="1400" i="1" noProof="1">
                <a:solidFill>
                  <a:schemeClr val="tx1"/>
                </a:solidFill>
              </a:endParaRPr>
            </a:p>
            <a:p>
              <a:pPr defTabSz="896938">
                <a:tabLst>
                  <a:tab pos="628650" algn="l"/>
                </a:tabLst>
              </a:pPr>
              <a:r>
                <a:rPr lang="en-US" sz="1400" i="1" noProof="1">
                  <a:solidFill>
                    <a:schemeClr val="tx1"/>
                  </a:solidFill>
                </a:rPr>
                <a:t>Amount</a:t>
              </a:r>
              <a:r>
                <a:rPr lang="en-US" sz="1400" noProof="1" smtClean="0">
                  <a:solidFill>
                    <a:schemeClr val="tx1"/>
                  </a:solidFill>
                </a:rPr>
                <a:t>:	 € 100</a:t>
              </a:r>
              <a:endParaRPr lang="en-US" sz="14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15541" y="5201393"/>
            <a:ext cx="2414359" cy="1224000"/>
            <a:chOff x="3675747" y="5201393"/>
            <a:chExt cx="2414359" cy="1224000"/>
          </a:xfrm>
        </p:grpSpPr>
        <p:sp>
          <p:nvSpPr>
            <p:cNvPr id="99" name="Rectangle 98"/>
            <p:cNvSpPr/>
            <p:nvPr/>
          </p:nvSpPr>
          <p:spPr>
            <a:xfrm>
              <a:off x="3675747" y="5201393"/>
              <a:ext cx="2414359" cy="1224000"/>
            </a:xfrm>
            <a:prstGeom prst="rect">
              <a:avLst/>
            </a:prstGeom>
            <a:blipFill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33000" contrast="62000"/>
                        </a14:imgEffect>
                      </a14:imgLayer>
                    </a14:imgProps>
                  </a:ext>
                </a:extLst>
              </a:blip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779912" y="5301208"/>
              <a:ext cx="2199279" cy="1008112"/>
              <a:chOff x="6549185" y="5301208"/>
              <a:chExt cx="2199279" cy="1008112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549185" y="5301208"/>
                <a:ext cx="2199279" cy="1008112"/>
              </a:xfrm>
              <a:prstGeom prst="rect">
                <a:avLst/>
              </a:prstGeom>
              <a:solidFill>
                <a:srgbClr val="FFFFCC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806450"/>
                <a:endParaRPr lang="en-US" sz="1400" i="1" noProof="1" smtClean="0">
                  <a:solidFill>
                    <a:schemeClr val="tx1"/>
                  </a:solidFill>
                </a:endParaRP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HashOf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</a:t>
                </a:r>
              </a:p>
              <a:p>
                <a:pPr defTabSz="806450"/>
                <a:r>
                  <a:rPr lang="en-US" sz="1400" noProof="1" smtClean="0">
                    <a:solidFill>
                      <a:schemeClr val="tx1"/>
                    </a:solidFill>
                  </a:rPr>
                  <a:t>	</a:t>
                </a:r>
                <a:endParaRPr lang="en-US" sz="1400" noProof="1" smtClean="0">
                  <a:solidFill>
                    <a:schemeClr val="tx1"/>
                  </a:solidFill>
                </a:endParaRP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AccountId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</a:t>
                </a:r>
                <a:r>
                  <a:rPr lang="en-US" sz="1400" noProof="1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SE48800</a:t>
                </a:r>
                <a:r>
                  <a:rPr lang="en-US" sz="14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…</a:t>
                </a:r>
                <a:endParaRPr lang="en-US" sz="1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301106" y="5403358"/>
                <a:ext cx="1315015" cy="57636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 smtClean="0">
                    <a:solidFill>
                      <a:schemeClr val="tx1"/>
                    </a:solidFill>
                  </a:rPr>
                  <a:t>Payee:	 Coop</a:t>
                </a:r>
                <a:endParaRPr lang="en-US" sz="1400" i="1" noProof="1">
                  <a:solidFill>
                    <a:schemeClr val="tx1"/>
                  </a:solidFill>
                </a:endParaRPr>
              </a:p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>
                    <a:solidFill>
                      <a:schemeClr val="tx1"/>
                    </a:solidFill>
                  </a:rPr>
                  <a:t>Amount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 € 100</a:t>
                </a:r>
                <a:endParaRPr lang="en-US" sz="1400" noProof="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44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2385</TotalTime>
  <Words>83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Office Theme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Mode Open Banking APIs</dc:title>
  <dc:creator>Anders Rundgren</dc:creator>
  <cp:lastModifiedBy>Anders</cp:lastModifiedBy>
  <cp:revision>137</cp:revision>
  <dcterms:created xsi:type="dcterms:W3CDTF">2019-05-26T05:25:22Z</dcterms:created>
  <dcterms:modified xsi:type="dcterms:W3CDTF">2019-11-19T05:27:21Z</dcterms:modified>
</cp:coreProperties>
</file>