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71" autoAdjust="0"/>
  </p:normalViewPr>
  <p:slideViewPr>
    <p:cSldViewPr>
      <p:cViewPr varScale="1">
        <p:scale>
          <a:sx n="81" d="100"/>
          <a:sy n="81" d="100"/>
        </p:scale>
        <p:origin x="-1746"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2017-03-25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81648" y="3393390"/>
            <a:ext cx="3981393" cy="38048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There may also be </a:t>
            </a:r>
            <a:r>
              <a:rPr lang="en-US" sz="1000" dirty="0" smtClean="0">
                <a:latin typeface="Arial" panose="020B0604020202020204" pitchFamily="34" charset="0"/>
                <a:cs typeface="Arial" panose="020B0604020202020204" pitchFamily="34" charset="0"/>
              </a:rPr>
              <a:t>a JSON object </a:t>
            </a:r>
            <a:r>
              <a:rPr lang="en-US" sz="1000" dirty="0" smtClean="0">
                <a:latin typeface="Arial" panose="020B0604020202020204" pitchFamily="34" charset="0"/>
                <a:cs typeface="Arial" panose="020B0604020202020204" pitchFamily="34" charset="0"/>
              </a:rPr>
              <a:t>named </a:t>
            </a:r>
            <a:r>
              <a:rPr lang="en-US" sz="1000" b="1" dirty="0" err="1">
                <a:latin typeface="Courier New" panose="02070309020205020404" pitchFamily="49" charset="0"/>
                <a:cs typeface="Courier New" panose="02070309020205020404" pitchFamily="49" charset="0"/>
              </a:rPr>
              <a:t>additionalPayeeData</a:t>
            </a:r>
            <a:endParaRPr lang="en-US" sz="1000" b="1" dirty="0">
              <a:latin typeface="Courier New" panose="02070309020205020404" pitchFamily="49" charset="0"/>
              <a:cs typeface="Courier New" panose="02070309020205020404" pitchFamily="49" charset="0"/>
            </a:endParaRPr>
          </a:p>
          <a:p>
            <a:r>
              <a:rPr lang="en-US" sz="1000" dirty="0">
                <a:latin typeface="Arial" panose="020B0604020202020204" pitchFamily="34" charset="0"/>
                <a:cs typeface="Arial" panose="020B0604020202020204" pitchFamily="34" charset="0"/>
              </a:rPr>
              <a:t>h</a:t>
            </a:r>
            <a:r>
              <a:rPr lang="en-US" sz="1000" dirty="0" smtClean="0">
                <a:latin typeface="Arial" panose="020B0604020202020204" pitchFamily="34" charset="0"/>
                <a:cs typeface="Arial" panose="020B0604020202020204" pitchFamily="34" charset="0"/>
              </a:rPr>
              <a:t>olding </a:t>
            </a:r>
            <a:r>
              <a:rPr lang="en-US" sz="1000" dirty="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method or partner specific data</a:t>
            </a:r>
            <a:endParaRPr lang="en-US" sz="1000" b="1" i="1" dirty="0">
              <a:latin typeface="Arial" panose="020B0604020202020204" pitchFamily="34" charset="0"/>
              <a:cs typeface="Arial" panose="020B0604020202020204" pitchFamily="34" charset="0"/>
            </a:endParaRPr>
          </a:p>
        </p:txBody>
      </p:sp>
      <p:cxnSp>
        <p:nvCxnSpPr>
          <p:cNvPr id="21" name="Straight Arrow Connector 20"/>
          <p:cNvCxnSpPr>
            <a:stCxn id="20" idx="1"/>
          </p:cNvCxnSpPr>
          <p:nvPr/>
        </p:nvCxnSpPr>
        <p:spPr>
          <a:xfrm rot="10800000">
            <a:off x="1115620" y="3139976"/>
            <a:ext cx="3066029" cy="443655"/>
          </a:xfrm>
          <a:prstGeom prst="bentConnector3">
            <a:avLst>
              <a:gd name="adj1" fmla="val 1845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844824"/>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7008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12491</TotalTime>
  <Words>1608</Words>
  <Application>Microsoft Office PowerPoint</Application>
  <PresentationFormat>On-screen Show (4:3)</PresentationFormat>
  <Paragraphs>243</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426</cp:revision>
  <dcterms:created xsi:type="dcterms:W3CDTF">2016-04-29T15:32:52Z</dcterms:created>
  <dcterms:modified xsi:type="dcterms:W3CDTF">2017-03-25T13:41:36Z</dcterms:modified>
</cp:coreProperties>
</file>