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20" r:id="rId3"/>
    <p:sldMasterId id="2147483708" r:id="rId4"/>
    <p:sldMasterId id="2147483696" r:id="rId5"/>
    <p:sldMasterId id="2147483684" r:id="rId6"/>
    <p:sldMasterId id="2147483672" r:id="rId7"/>
    <p:sldMasterId id="2147483660" r:id="rId8"/>
  </p:sldMasterIdLst>
  <p:sldIdLst>
    <p:sldId id="256" r:id="rId9"/>
  </p:sldIdLst>
  <p:sldSz cx="84613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EEE1FF"/>
    <a:srgbClr val="FBF7A3"/>
    <a:srgbClr val="F9F261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71" autoAdjust="0"/>
  </p:normalViewPr>
  <p:slideViewPr>
    <p:cSldViewPr>
      <p:cViewPr varScale="1">
        <p:scale>
          <a:sx n="81" d="100"/>
          <a:sy n="81" d="100"/>
        </p:scale>
        <p:origin x="-1941" y="-39"/>
      </p:cViewPr>
      <p:guideLst>
        <p:guide orient="horz" pos="2160"/>
        <p:guide pos="26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8"/>
            <a:ext cx="7192169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1"/>
            <a:ext cx="1903809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1"/>
            <a:ext cx="557040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7"/>
            <a:ext cx="719216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3"/>
            <a:ext cx="7192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2" y="1535113"/>
            <a:ext cx="3740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2" y="2174875"/>
            <a:ext cx="3740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3050"/>
            <a:ext cx="27837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2"/>
            <a:ext cx="47301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69" y="1435102"/>
            <a:ext cx="27837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0"/>
            <a:ext cx="50768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0"/>
            <a:ext cx="190380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0"/>
            <a:ext cx="55704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7"/>
            <a:ext cx="719216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3"/>
            <a:ext cx="7192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2" y="1535113"/>
            <a:ext cx="3740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2" y="2174875"/>
            <a:ext cx="3740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6"/>
            <a:ext cx="719216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3050"/>
            <a:ext cx="27837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2"/>
            <a:ext cx="47301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69" y="1435102"/>
            <a:ext cx="27837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0"/>
            <a:ext cx="50768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0"/>
            <a:ext cx="190380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0"/>
            <a:ext cx="55704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7"/>
            <a:ext cx="719216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3"/>
            <a:ext cx="7192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2" y="1535113"/>
            <a:ext cx="3740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2" y="2174875"/>
            <a:ext cx="3740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3050"/>
            <a:ext cx="27837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2"/>
            <a:ext cx="47301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69" y="1435102"/>
            <a:ext cx="27837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0"/>
            <a:ext cx="50768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0"/>
            <a:ext cx="190380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0"/>
            <a:ext cx="55704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7"/>
            <a:ext cx="719216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3"/>
            <a:ext cx="7192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2" y="1535113"/>
            <a:ext cx="3740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2" y="2174875"/>
            <a:ext cx="3740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3" y="1535113"/>
            <a:ext cx="374004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3" y="2174875"/>
            <a:ext cx="374004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3050"/>
            <a:ext cx="27837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2"/>
            <a:ext cx="47301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69" y="1435102"/>
            <a:ext cx="27837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0"/>
            <a:ext cx="50768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0"/>
            <a:ext cx="190380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0"/>
            <a:ext cx="55704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7"/>
            <a:ext cx="719216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3"/>
            <a:ext cx="7192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2" y="1535113"/>
            <a:ext cx="3740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2" y="2174875"/>
            <a:ext cx="3740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3050"/>
            <a:ext cx="27837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2"/>
            <a:ext cx="47301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69" y="1435102"/>
            <a:ext cx="27837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0"/>
            <a:ext cx="50768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0"/>
            <a:ext cx="190380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0"/>
            <a:ext cx="55704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7"/>
            <a:ext cx="719216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3"/>
            <a:ext cx="7192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2" y="1535113"/>
            <a:ext cx="3740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2" y="2174875"/>
            <a:ext cx="3740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3050"/>
            <a:ext cx="27837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2"/>
            <a:ext cx="47301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69" y="1435102"/>
            <a:ext cx="27837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0"/>
            <a:ext cx="50768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0"/>
            <a:ext cx="190380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0"/>
            <a:ext cx="55704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03" y="2130427"/>
            <a:ext cx="719216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06" y="3886200"/>
            <a:ext cx="592296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71" y="273050"/>
            <a:ext cx="278373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3"/>
            <a:ext cx="4730144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71" y="1435102"/>
            <a:ext cx="27837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91" y="4406902"/>
            <a:ext cx="719216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91" y="2906713"/>
            <a:ext cx="7192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6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1199" y="1600202"/>
            <a:ext cx="3737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535113"/>
            <a:ext cx="37385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69" y="2174875"/>
            <a:ext cx="37385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262" y="1535113"/>
            <a:ext cx="37400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262" y="2174875"/>
            <a:ext cx="37400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69" y="273050"/>
            <a:ext cx="27837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2" y="273052"/>
            <a:ext cx="47301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69" y="1435102"/>
            <a:ext cx="27837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0"/>
            <a:ext cx="50768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497" y="274640"/>
            <a:ext cx="190380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069" y="274640"/>
            <a:ext cx="55704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88" y="4800601"/>
            <a:ext cx="507682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8488" y="612775"/>
            <a:ext cx="507682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488" y="5367338"/>
            <a:ext cx="507682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3070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E3744D7E-A5BB-4306-A750-C25515017678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0971" y="6356353"/>
            <a:ext cx="26794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63987" y="6356353"/>
            <a:ext cx="1974320" cy="365125"/>
          </a:xfrm>
          <a:prstGeom prst="rect">
            <a:avLst/>
          </a:prstGeom>
        </p:spPr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70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0971" y="6356352"/>
            <a:ext cx="267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3987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70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0971" y="6356352"/>
            <a:ext cx="267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3987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70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0971" y="6356352"/>
            <a:ext cx="267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3987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70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0971" y="6356352"/>
            <a:ext cx="267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3987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70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0971" y="6356352"/>
            <a:ext cx="267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3987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70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0971" y="6356352"/>
            <a:ext cx="267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3987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069" y="274638"/>
            <a:ext cx="76152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069" y="1600202"/>
            <a:ext cx="7615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070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2017-08-16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0971" y="6356352"/>
            <a:ext cx="267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3987" y="6356352"/>
            <a:ext cx="197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Straight Connector 282"/>
          <p:cNvCxnSpPr/>
          <p:nvPr/>
        </p:nvCxnSpPr>
        <p:spPr>
          <a:xfrm>
            <a:off x="5074615" y="945072"/>
            <a:ext cx="0" cy="3060000"/>
          </a:xfrm>
          <a:prstGeom prst="line">
            <a:avLst/>
          </a:prstGeom>
          <a:ln w="1587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558170" y="1856548"/>
            <a:ext cx="1030391" cy="1103526"/>
            <a:chOff x="4558170" y="1856548"/>
            <a:chExt cx="1030391" cy="1103526"/>
          </a:xfrm>
        </p:grpSpPr>
        <p:sp>
          <p:nvSpPr>
            <p:cNvPr id="326" name="Rectangle 325"/>
            <p:cNvSpPr/>
            <p:nvPr/>
          </p:nvSpPr>
          <p:spPr>
            <a:xfrm>
              <a:off x="4559753" y="1856548"/>
              <a:ext cx="1028808" cy="11035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rgbClr val="DFE7F5"/>
                </a:gs>
                <a:gs pos="100000">
                  <a:srgbClr val="B4C6E6"/>
                </a:gs>
              </a:gsLst>
              <a:lin ang="2700000" scaled="1"/>
              <a:tileRect/>
            </a:gradFill>
            <a:ln w="22225" cmpd="dbl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" name="Rounded Rectangle 326"/>
            <p:cNvSpPr>
              <a:spLocks noChangeAspect="1"/>
            </p:cNvSpPr>
            <p:nvPr/>
          </p:nvSpPr>
          <p:spPr>
            <a:xfrm>
              <a:off x="4892146" y="2094308"/>
              <a:ext cx="352515" cy="216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4638418" y="1868909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Card</a:t>
              </a:r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965080" y="2716487"/>
              <a:ext cx="445685" cy="1376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 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●</a:t>
              </a:r>
              <a:endParaRPr lang="en-US" sz="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4603675" y="2661137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5082450" y="2462159"/>
              <a:ext cx="463319" cy="199207"/>
            </a:xfrm>
            <a:prstGeom prst="rect">
              <a:avLst/>
            </a:prstGeom>
            <a:noFill/>
            <a:ln w="6350">
              <a:noFill/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  <a:endParaRPr 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4558170" y="24326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Amount: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0" name="Elbow Connector 99"/>
          <p:cNvCxnSpPr/>
          <p:nvPr/>
        </p:nvCxnSpPr>
        <p:spPr>
          <a:xfrm flipV="1">
            <a:off x="5167977" y="1115496"/>
            <a:ext cx="648000" cy="1089352"/>
          </a:xfrm>
          <a:prstGeom prst="bentConnector2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268685" y="3445205"/>
            <a:ext cx="0" cy="684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>
            <a:off x="2415101" y="5618955"/>
            <a:ext cx="4140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 rot="2212763">
            <a:off x="7181228" y="1047242"/>
            <a:ext cx="1548000" cy="1959823"/>
          </a:xfrm>
          <a:custGeom>
            <a:avLst/>
            <a:gdLst>
              <a:gd name="connsiteX0" fmla="*/ 0 w 159026"/>
              <a:gd name="connsiteY0" fmla="*/ 0 h 0"/>
              <a:gd name="connsiteX1" fmla="*/ 159026 w 159026"/>
              <a:gd name="connsiteY1" fmla="*/ 0 h 0"/>
              <a:gd name="connsiteX0" fmla="*/ 0 w 10000"/>
              <a:gd name="connsiteY0" fmla="*/ 0 h 453"/>
              <a:gd name="connsiteX1" fmla="*/ 3966 w 10000"/>
              <a:gd name="connsiteY1" fmla="*/ 453 h 453"/>
              <a:gd name="connsiteX2" fmla="*/ 10000 w 10000"/>
              <a:gd name="connsiteY2" fmla="*/ 0 h 453"/>
              <a:gd name="connsiteX0" fmla="*/ 0 w 10543"/>
              <a:gd name="connsiteY0" fmla="*/ 0 h 167832"/>
              <a:gd name="connsiteX1" fmla="*/ 3966 w 10543"/>
              <a:gd name="connsiteY1" fmla="*/ 10000 h 167832"/>
              <a:gd name="connsiteX2" fmla="*/ 10183 w 10543"/>
              <a:gd name="connsiteY2" fmla="*/ 167819 h 167832"/>
              <a:gd name="connsiteX3" fmla="*/ 10000 w 10543"/>
              <a:gd name="connsiteY3" fmla="*/ 0 h 167832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10183 w 63618"/>
              <a:gd name="connsiteY2" fmla="*/ 167819 h 1383313"/>
              <a:gd name="connsiteX3" fmla="*/ 63618 w 63618"/>
              <a:gd name="connsiteY3" fmla="*/ 1383313 h 1383313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63618 w 63618"/>
              <a:gd name="connsiteY2" fmla="*/ 1383313 h 1383313"/>
              <a:gd name="connsiteX0" fmla="*/ 0 w 74268"/>
              <a:gd name="connsiteY0" fmla="*/ 191618 h 1373313"/>
              <a:gd name="connsiteX1" fmla="*/ 14616 w 74268"/>
              <a:gd name="connsiteY1" fmla="*/ 0 h 1373313"/>
              <a:gd name="connsiteX2" fmla="*/ 74268 w 74268"/>
              <a:gd name="connsiteY2" fmla="*/ 1373313 h 1373313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67291 w 74268"/>
              <a:gd name="connsiteY2" fmla="*/ 1210006 h 1369842"/>
              <a:gd name="connsiteX3" fmla="*/ 74268 w 74268"/>
              <a:gd name="connsiteY3" fmla="*/ 1369842 h 1369842"/>
              <a:gd name="connsiteX0" fmla="*/ 0 w 70543"/>
              <a:gd name="connsiteY0" fmla="*/ 188147 h 1551650"/>
              <a:gd name="connsiteX1" fmla="*/ 14843 w 70543"/>
              <a:gd name="connsiteY1" fmla="*/ 0 h 1551650"/>
              <a:gd name="connsiteX2" fmla="*/ 67291 w 70543"/>
              <a:gd name="connsiteY2" fmla="*/ 1210006 h 1551650"/>
              <a:gd name="connsiteX3" fmla="*/ 62375 w 70543"/>
              <a:gd name="connsiteY3" fmla="*/ 1551650 h 1551650"/>
              <a:gd name="connsiteX0" fmla="*/ 0 w 73012"/>
              <a:gd name="connsiteY0" fmla="*/ 188147 h 1551650"/>
              <a:gd name="connsiteX1" fmla="*/ 14843 w 73012"/>
              <a:gd name="connsiteY1" fmla="*/ 0 h 1551650"/>
              <a:gd name="connsiteX2" fmla="*/ 67291 w 73012"/>
              <a:gd name="connsiteY2" fmla="*/ 1210006 h 1551650"/>
              <a:gd name="connsiteX3" fmla="*/ 62375 w 7301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348"/>
              <a:gd name="connsiteY0" fmla="*/ 188147 h 1551650"/>
              <a:gd name="connsiteX1" fmla="*/ 14843 w 77348"/>
              <a:gd name="connsiteY1" fmla="*/ 0 h 1551650"/>
              <a:gd name="connsiteX2" fmla="*/ 72995 w 77348"/>
              <a:gd name="connsiteY2" fmla="*/ 1329675 h 1551650"/>
              <a:gd name="connsiteX3" fmla="*/ 62375 w 77348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055"/>
              <a:gd name="connsiteY0" fmla="*/ 188147 h 1551650"/>
              <a:gd name="connsiteX1" fmla="*/ 14843 w 73055"/>
              <a:gd name="connsiteY1" fmla="*/ 0 h 1551650"/>
              <a:gd name="connsiteX2" fmla="*/ 72995 w 73055"/>
              <a:gd name="connsiteY2" fmla="*/ 1329675 h 1551650"/>
              <a:gd name="connsiteX3" fmla="*/ 62375 w 7305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5183"/>
              <a:gd name="connsiteY0" fmla="*/ 188147 h 1551650"/>
              <a:gd name="connsiteX1" fmla="*/ 14843 w 75183"/>
              <a:gd name="connsiteY1" fmla="*/ 0 h 1551650"/>
              <a:gd name="connsiteX2" fmla="*/ 75183 w 75183"/>
              <a:gd name="connsiteY2" fmla="*/ 1374399 h 1551650"/>
              <a:gd name="connsiteX3" fmla="*/ 62375 w 75183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22537"/>
              <a:gd name="connsiteX1" fmla="*/ 14843 w 75506"/>
              <a:gd name="connsiteY1" fmla="*/ 0 h 1622537"/>
              <a:gd name="connsiteX2" fmla="*/ 75506 w 75506"/>
              <a:gd name="connsiteY2" fmla="*/ 1386857 h 1622537"/>
              <a:gd name="connsiteX3" fmla="*/ 57044 w 75506"/>
              <a:gd name="connsiteY3" fmla="*/ 1622537 h 1622537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470"/>
              <a:gd name="connsiteY0" fmla="*/ 188147 h 1621312"/>
              <a:gd name="connsiteX1" fmla="*/ 14843 w 75470"/>
              <a:gd name="connsiteY1" fmla="*/ 0 h 1621312"/>
              <a:gd name="connsiteX2" fmla="*/ 75470 w 75470"/>
              <a:gd name="connsiteY2" fmla="*/ 1386040 h 1621312"/>
              <a:gd name="connsiteX3" fmla="*/ 56841 w 75470"/>
              <a:gd name="connsiteY3" fmla="*/ 1621312 h 162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70" h="1621312">
                <a:moveTo>
                  <a:pt x="0" y="188147"/>
                </a:moveTo>
                <a:lnTo>
                  <a:pt x="14843" y="0"/>
                </a:lnTo>
                <a:cubicBezTo>
                  <a:pt x="40474" y="581953"/>
                  <a:pt x="75534" y="1383067"/>
                  <a:pt x="75470" y="1386040"/>
                </a:cubicBezTo>
                <a:cubicBezTo>
                  <a:pt x="75430" y="1386220"/>
                  <a:pt x="66879" y="1495791"/>
                  <a:pt x="56841" y="1621312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3637596" y="5341389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2718519" y="2986630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2315781" y="3248094"/>
            <a:ext cx="26260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user authorization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Clear 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Account Type 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ank URL)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>
            <a:off x="2248651" y="861548"/>
            <a:ext cx="0" cy="5652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6563946" y="3021548"/>
            <a:ext cx="0" cy="3492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1899592" y="116632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4332905" y="116632"/>
            <a:ext cx="110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+ Wallet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5841873" y="2457417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Account Provider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5" name="Group 294"/>
          <p:cNvGrpSpPr/>
          <p:nvPr/>
        </p:nvGrpSpPr>
        <p:grpSpPr>
          <a:xfrm>
            <a:off x="6906299" y="2897629"/>
            <a:ext cx="445844" cy="603379"/>
            <a:chOff x="8232155" y="587661"/>
            <a:chExt cx="445844" cy="603379"/>
          </a:xfrm>
        </p:grpSpPr>
        <p:pic>
          <p:nvPicPr>
            <p:cNvPr id="296" name="Picture 29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7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8" name="Group 297"/>
          <p:cNvGrpSpPr/>
          <p:nvPr/>
        </p:nvGrpSpPr>
        <p:grpSpPr>
          <a:xfrm>
            <a:off x="6318507" y="2936668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9" name="Rectangle 298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299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300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6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49" y="53689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" name="TextBox 306"/>
          <p:cNvSpPr txBox="1"/>
          <p:nvPr/>
        </p:nvSpPr>
        <p:spPr>
          <a:xfrm>
            <a:off x="2916031" y="896737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“Checkout/Pay”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8" name="Straight Arrow Connector 307"/>
          <p:cNvCxnSpPr/>
          <p:nvPr/>
        </p:nvCxnSpPr>
        <p:spPr>
          <a:xfrm>
            <a:off x="2401200" y="1689774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2857336" y="1412776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PaymentClientRequest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310" name="Parallelogram 309"/>
          <p:cNvSpPr/>
          <p:nvPr/>
        </p:nvSpPr>
        <p:spPr>
          <a:xfrm>
            <a:off x="2044629" y="1558960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1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17" y="1512126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2" name="Straight Arrow Connector 311"/>
          <p:cNvCxnSpPr/>
          <p:nvPr/>
        </p:nvCxnSpPr>
        <p:spPr>
          <a:xfrm flipH="1">
            <a:off x="2264168" y="3272693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316" y="542688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4" name="Picture 6" descr="C:\Users\Anders\AppData\Local\Microsoft\Windows\INetCache\IE\93T5FZW3\person7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714" y="431857"/>
            <a:ext cx="288031" cy="57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7" descr="C:\Users\Anders\AppData\Local\Microsoft\Windows\INetCache\IE\RPLCESMO\14481-illustration-of-a-house-pv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34" y="431857"/>
            <a:ext cx="611639" cy="51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" name="TextBox 315"/>
          <p:cNvSpPr txBox="1"/>
          <p:nvPr/>
        </p:nvSpPr>
        <p:spPr>
          <a:xfrm>
            <a:off x="6755891" y="5515031"/>
            <a:ext cx="1189511" cy="1047032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2574503" y="141329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②</a:t>
            </a:r>
            <a:endParaRPr lang="en-US" sz="1200" dirty="0"/>
          </a:p>
        </p:txBody>
      </p:sp>
      <p:sp>
        <p:nvSpPr>
          <p:cNvPr id="318" name="TextBox 317"/>
          <p:cNvSpPr txBox="1"/>
          <p:nvPr/>
        </p:nvSpPr>
        <p:spPr>
          <a:xfrm>
            <a:off x="4189517" y="298725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③</a:t>
            </a:r>
            <a:endParaRPr lang="en-US" sz="1200" dirty="0"/>
          </a:p>
        </p:txBody>
      </p:sp>
      <p:sp>
        <p:nvSpPr>
          <p:cNvPr id="319" name="TextBox 318"/>
          <p:cNvSpPr txBox="1"/>
          <p:nvPr/>
        </p:nvSpPr>
        <p:spPr>
          <a:xfrm>
            <a:off x="3360571" y="533518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④</a:t>
            </a:r>
            <a:endParaRPr lang="en-US" sz="1200" dirty="0"/>
          </a:p>
        </p:txBody>
      </p:sp>
      <p:sp>
        <p:nvSpPr>
          <p:cNvPr id="320" name="TextBox 319"/>
          <p:cNvSpPr txBox="1"/>
          <p:nvPr/>
        </p:nvSpPr>
        <p:spPr>
          <a:xfrm>
            <a:off x="4056861" y="89938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①</a:t>
            </a:r>
            <a:endParaRPr lang="en-US" sz="1200" dirty="0"/>
          </a:p>
        </p:txBody>
      </p:sp>
      <p:pic>
        <p:nvPicPr>
          <p:cNvPr id="322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887105" y="467737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3" name="TextBox 322"/>
          <p:cNvSpPr txBox="1"/>
          <p:nvPr/>
        </p:nvSpPr>
        <p:spPr>
          <a:xfrm>
            <a:off x="3885726" y="5613316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 POST)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Parallelogram 323"/>
          <p:cNvSpPr/>
          <p:nvPr/>
        </p:nvSpPr>
        <p:spPr>
          <a:xfrm>
            <a:off x="4866885" y="3153176"/>
            <a:ext cx="414109" cy="237600"/>
          </a:xfrm>
          <a:prstGeom prst="parallelogram">
            <a:avLst/>
          </a:prstGeom>
          <a:blipFill>
            <a:blip r:embed="rId9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Box 329"/>
          <p:cNvSpPr txBox="1"/>
          <p:nvPr/>
        </p:nvSpPr>
        <p:spPr>
          <a:xfrm>
            <a:off x="3867452" y="253099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2646511" y="1689448"/>
            <a:ext cx="196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 “channel”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used for Merchant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Wallet communication)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947658" y="1158824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5" name="Picture 8" descr="key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063" y="2892306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6" name="TextBox 335"/>
          <p:cNvSpPr txBox="1"/>
          <p:nvPr/>
        </p:nvSpPr>
        <p:spPr>
          <a:xfrm>
            <a:off x="7396736" y="3222149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866378" y="5402931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902850" y="1460699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5348213" y="475918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6431258" y="116632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Properties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2" name="Group 341"/>
          <p:cNvGrpSpPr/>
          <p:nvPr/>
        </p:nvGrpSpPr>
        <p:grpSpPr>
          <a:xfrm>
            <a:off x="5466633" y="732094"/>
            <a:ext cx="668317" cy="452870"/>
            <a:chOff x="5303954" y="804102"/>
            <a:chExt cx="668317" cy="452870"/>
          </a:xfrm>
        </p:grpSpPr>
        <p:sp>
          <p:nvSpPr>
            <p:cNvPr id="343" name="Rounded Rectangle 342"/>
            <p:cNvSpPr/>
            <p:nvPr/>
          </p:nvSpPr>
          <p:spPr>
            <a:xfrm>
              <a:off x="5303954" y="948118"/>
              <a:ext cx="504055" cy="3088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ounded Rectangle 343"/>
            <p:cNvSpPr/>
            <p:nvPr/>
          </p:nvSpPr>
          <p:spPr>
            <a:xfrm>
              <a:off x="5384591" y="876110"/>
              <a:ext cx="504055" cy="3088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ounded Rectangle 344"/>
            <p:cNvSpPr/>
            <p:nvPr/>
          </p:nvSpPr>
          <p:spPr>
            <a:xfrm>
              <a:off x="5468216" y="804102"/>
              <a:ext cx="504055" cy="3088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6" name="Group 345"/>
            <p:cNvGrpSpPr>
              <a:grpSpLocks noChangeAspect="1"/>
            </p:cNvGrpSpPr>
            <p:nvPr/>
          </p:nvGrpSpPr>
          <p:grpSpPr>
            <a:xfrm>
              <a:off x="5525912" y="854614"/>
              <a:ext cx="183121" cy="132037"/>
              <a:chOff x="2089401" y="630040"/>
              <a:chExt cx="504468" cy="363739"/>
            </a:xfrm>
            <a:effectLst/>
          </p:grpSpPr>
          <p:sp>
            <p:nvSpPr>
              <p:cNvPr id="350" name="Rectangle 349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350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351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347" name="Straight Connector 346"/>
            <p:cNvCxnSpPr/>
            <p:nvPr/>
          </p:nvCxnSpPr>
          <p:spPr>
            <a:xfrm>
              <a:off x="5743477" y="890977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5743477" y="963504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5529503" y="1036030"/>
              <a:ext cx="3816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7" name="Straight Connector 356"/>
          <p:cNvCxnSpPr/>
          <p:nvPr/>
        </p:nvCxnSpPr>
        <p:spPr>
          <a:xfrm flipV="1">
            <a:off x="6071751" y="475921"/>
            <a:ext cx="470296" cy="30694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/>
          <p:cNvGrpSpPr/>
          <p:nvPr/>
        </p:nvGrpSpPr>
        <p:grpSpPr>
          <a:xfrm>
            <a:off x="6402734" y="362344"/>
            <a:ext cx="1596163" cy="1922641"/>
            <a:chOff x="7223039" y="1412863"/>
            <a:chExt cx="1596163" cy="1922641"/>
          </a:xfrm>
        </p:grpSpPr>
        <p:sp>
          <p:nvSpPr>
            <p:cNvPr id="359" name="Rectangle 358"/>
            <p:cNvSpPr>
              <a:spLocks noChangeAspect="1"/>
            </p:cNvSpPr>
            <p:nvPr/>
          </p:nvSpPr>
          <p:spPr>
            <a:xfrm>
              <a:off x="7223039" y="1412863"/>
              <a:ext cx="1596163" cy="19226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0" name="Picture 8" descr="k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502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8" descr="key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890" y="1828890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TextBox 361"/>
            <p:cNvSpPr txBox="1"/>
            <p:nvPr/>
          </p:nvSpPr>
          <p:spPr>
            <a:xfrm>
              <a:off x="7624737" y="1538993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7641778" y="181681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Encryption 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7352890" y="2198752"/>
              <a:ext cx="13933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Account Type URI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URL to User Bank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Account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Card Logotype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896591" y="5170438"/>
            <a:ext cx="714205" cy="922858"/>
            <a:chOff x="1896591" y="5170438"/>
            <a:chExt cx="714205" cy="922858"/>
          </a:xfrm>
        </p:grpSpPr>
        <p:sp>
          <p:nvSpPr>
            <p:cNvPr id="366" name="Parallelogram 365"/>
            <p:cNvSpPr>
              <a:spLocks noChangeAspect="1"/>
            </p:cNvSpPr>
            <p:nvPr/>
          </p:nvSpPr>
          <p:spPr>
            <a:xfrm>
              <a:off x="1896591" y="5170438"/>
              <a:ext cx="714205" cy="922858"/>
            </a:xfrm>
            <a:prstGeom prst="parallelogram">
              <a:avLst>
                <a:gd name="adj" fmla="val 320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Parallelogram 366"/>
            <p:cNvSpPr/>
            <p:nvPr/>
          </p:nvSpPr>
          <p:spPr>
            <a:xfrm>
              <a:off x="2121582" y="5227346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Parallelogram 367"/>
            <p:cNvSpPr/>
            <p:nvPr/>
          </p:nvSpPr>
          <p:spPr>
            <a:xfrm>
              <a:off x="2044702" y="5507072"/>
              <a:ext cx="414109" cy="237600"/>
            </a:xfrm>
            <a:prstGeom prst="parallelogram">
              <a:avLst/>
            </a:prstGeom>
            <a:blipFill>
              <a:blip r:embed="rId9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Parallelogram 368"/>
            <p:cNvSpPr/>
            <p:nvPr/>
          </p:nvSpPr>
          <p:spPr>
            <a:xfrm>
              <a:off x="1975831" y="5794831"/>
              <a:ext cx="414109" cy="2376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0" name="Straight Connector 369"/>
          <p:cNvCxnSpPr/>
          <p:nvPr/>
        </p:nvCxnSpPr>
        <p:spPr>
          <a:xfrm>
            <a:off x="311277" y="3781048"/>
            <a:ext cx="787985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Oval 370"/>
          <p:cNvSpPr/>
          <p:nvPr/>
        </p:nvSpPr>
        <p:spPr>
          <a:xfrm>
            <a:off x="213431" y="3723678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TextBox 371"/>
          <p:cNvSpPr txBox="1"/>
          <p:nvPr/>
        </p:nvSpPr>
        <p:spPr>
          <a:xfrm rot="16200000">
            <a:off x="-850067" y="2210250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3" name="TextBox 372"/>
          <p:cNvSpPr txBox="1"/>
          <p:nvPr/>
        </p:nvSpPr>
        <p:spPr>
          <a:xfrm rot="16200000">
            <a:off x="-1044281" y="5365864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(Partially) 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414263" y="6639508"/>
            <a:ext cx="5385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* Entity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(including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 Establishment)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is performed through specific Internet based “Authority” objects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7255023" y="6639508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 2017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6" name="Straight Arrow Connector 285"/>
          <p:cNvCxnSpPr/>
          <p:nvPr/>
        </p:nvCxnSpPr>
        <p:spPr>
          <a:xfrm flipH="1">
            <a:off x="2267666" y="1185392"/>
            <a:ext cx="2808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86986" y="4071210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 for a close message…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Elbow Connector 98"/>
          <p:cNvCxnSpPr/>
          <p:nvPr/>
        </p:nvCxnSpPr>
        <p:spPr>
          <a:xfrm>
            <a:off x="909129" y="4840790"/>
            <a:ext cx="1188000" cy="1067984"/>
          </a:xfrm>
          <a:prstGeom prst="bentConnector3">
            <a:avLst>
              <a:gd name="adj1" fmla="val -26945"/>
            </a:avLst>
          </a:prstGeom>
          <a:ln w="3175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733116" y="4012088"/>
            <a:ext cx="1323493" cy="1044197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elected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payment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specific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89006" y="577990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3" y="132142"/>
            <a:ext cx="854906" cy="29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12999</TotalTime>
  <Words>130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Office Theme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Presentation</dc:title>
  <dc:creator>Anders</dc:creator>
  <cp:lastModifiedBy>Anders</cp:lastModifiedBy>
  <cp:revision>466</cp:revision>
  <dcterms:created xsi:type="dcterms:W3CDTF">2016-04-29T15:32:52Z</dcterms:created>
  <dcterms:modified xsi:type="dcterms:W3CDTF">2017-08-16T09:55:16Z</dcterms:modified>
</cp:coreProperties>
</file>