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1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hyperlink" Target="https://cyberphone.github.io/doc/defensive-publications/authority-objects.pdf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8" name="Straight Arrow Connector 817"/>
          <p:cNvCxnSpPr/>
          <p:nvPr/>
        </p:nvCxnSpPr>
        <p:spPr>
          <a:xfrm>
            <a:off x="3618342" y="4414376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27874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71079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443711" y="981316"/>
            <a:ext cx="0" cy="288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5927266" y="1928507"/>
            <a:ext cx="1030391" cy="1103526"/>
            <a:chOff x="4558170" y="1856548"/>
            <a:chExt cx="103039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537073" y="1187455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822581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087615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684877" y="3320053"/>
            <a:ext cx="2626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Type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093507"/>
            <a:ext cx="0" cy="684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268688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643945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210969" y="2529376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275395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1" name="Group 850"/>
          <p:cNvGrpSpPr/>
          <p:nvPr/>
        </p:nvGrpSpPr>
        <p:grpSpPr>
          <a:xfrm>
            <a:off x="7687603" y="300862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2" name="Rectangle 85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Rectangle 85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Rectangle 85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5" y="6088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0296" y="176173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30" y="503816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70789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55861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25957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56201" y="50398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235981" y="3225135"/>
            <a:ext cx="414109" cy="237600"/>
          </a:xfrm>
          <a:prstGeom prst="parallelogram">
            <a:avLst/>
          </a:prstGeom>
          <a:blipFill>
            <a:blip r:embed="rId8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TextBox 876"/>
          <p:cNvSpPr txBox="1"/>
          <p:nvPr/>
        </p:nvSpPr>
        <p:spPr>
          <a:xfrm>
            <a:off x="5236548" y="260295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17309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835729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440847" y="547880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3933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Type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8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158424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01054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587626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43240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808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TextBox 920"/>
          <p:cNvSpPr txBox="1"/>
          <p:nvPr/>
        </p:nvSpPr>
        <p:spPr>
          <a:xfrm>
            <a:off x="5490964" y="39661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4" name="TextBox 923"/>
          <p:cNvSpPr txBox="1"/>
          <p:nvPr/>
        </p:nvSpPr>
        <p:spPr>
          <a:xfrm>
            <a:off x="2058102" y="649949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084486"/>
            <a:ext cx="0" cy="684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68656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1" name="Group 930"/>
          <p:cNvGrpSpPr/>
          <p:nvPr/>
        </p:nvGrpSpPr>
        <p:grpSpPr>
          <a:xfrm>
            <a:off x="1359086" y="2999606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2" name="Rectangle 93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Rectangle 93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Rectangle 93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9" name="TextBox 938"/>
          <p:cNvSpPr txBox="1"/>
          <p:nvPr/>
        </p:nvSpPr>
        <p:spPr>
          <a:xfrm>
            <a:off x="2216911" y="4428718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43379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63784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072378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576107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329083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483812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768674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3566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09" y="504496"/>
            <a:ext cx="459335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13222</TotalTime>
  <Words>165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486</cp:revision>
  <dcterms:created xsi:type="dcterms:W3CDTF">2016-04-29T15:32:52Z</dcterms:created>
  <dcterms:modified xsi:type="dcterms:W3CDTF">2017-09-18T15:48:55Z</dcterms:modified>
</cp:coreProperties>
</file>