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84613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81" d="100"/>
          <a:sy n="81" d="100"/>
        </p:scale>
        <p:origin x="-1941" y="-39"/>
      </p:cViewPr>
      <p:guideLst>
        <p:guide orient="horz" pos="2160"/>
        <p:guide pos="2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8"/>
            <a:ext cx="7192169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1"/>
            <a:ext cx="1903809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1"/>
            <a:ext cx="5570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6"/>
            <a:ext cx="719216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3" y="1535113"/>
            <a:ext cx="37400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3" y="2174875"/>
            <a:ext cx="37400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71" y="273050"/>
            <a:ext cx="27837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3"/>
            <a:ext cx="473014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71" y="1435102"/>
            <a:ext cx="27837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1"/>
            <a:ext cx="50768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/>
          <p:cNvCxnSpPr/>
          <p:nvPr/>
        </p:nvCxnSpPr>
        <p:spPr>
          <a:xfrm>
            <a:off x="5074615" y="945072"/>
            <a:ext cx="0" cy="306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558170" y="1856548"/>
            <a:ext cx="1030391" cy="1103526"/>
            <a:chOff x="4558170" y="1856548"/>
            <a:chExt cx="1030391" cy="1103526"/>
          </a:xfrm>
        </p:grpSpPr>
        <p:sp>
          <p:nvSpPr>
            <p:cNvPr id="326" name="Rectangle 325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Rounded Rectangle 326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flipV="1">
            <a:off x="5167977" y="1115496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68685" y="3445205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2415101" y="5618955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 rot="2212763">
            <a:off x="7181228" y="1047242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3637596" y="534138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2718519" y="2986630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315781" y="3248094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2248651" y="861548"/>
            <a:ext cx="0" cy="565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63946" y="3021548"/>
            <a:ext cx="0" cy="349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899592" y="11663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4332905" y="116632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841873" y="2457417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6906299" y="2897629"/>
            <a:ext cx="445844" cy="603379"/>
            <a:chOff x="8232155" y="587661"/>
            <a:chExt cx="445844" cy="603379"/>
          </a:xfrm>
        </p:grpSpPr>
        <p:pic>
          <p:nvPicPr>
            <p:cNvPr id="296" name="Picture 29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8" name="Group 297"/>
          <p:cNvGrpSpPr/>
          <p:nvPr/>
        </p:nvGrpSpPr>
        <p:grpSpPr>
          <a:xfrm>
            <a:off x="6318507" y="2936668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9" name="Rectangle 298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299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00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9" y="53689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" name="TextBox 306"/>
          <p:cNvSpPr txBox="1"/>
          <p:nvPr/>
        </p:nvSpPr>
        <p:spPr>
          <a:xfrm>
            <a:off x="2916031" y="896737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2401200" y="1689774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2857336" y="1412776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10" name="Parallelogram 309"/>
          <p:cNvSpPr/>
          <p:nvPr/>
        </p:nvSpPr>
        <p:spPr>
          <a:xfrm>
            <a:off x="2044629" y="1558960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17" y="151212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311"/>
          <p:cNvCxnSpPr/>
          <p:nvPr/>
        </p:nvCxnSpPr>
        <p:spPr>
          <a:xfrm flipH="1">
            <a:off x="2264168" y="327269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16" y="54268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14" y="431857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34" y="431857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/>
          <p:cNvSpPr txBox="1"/>
          <p:nvPr/>
        </p:nvSpPr>
        <p:spPr>
          <a:xfrm>
            <a:off x="6755891" y="5515031"/>
            <a:ext cx="1189511" cy="1047032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574503" y="14132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318" name="TextBox 317"/>
          <p:cNvSpPr txBox="1"/>
          <p:nvPr/>
        </p:nvSpPr>
        <p:spPr>
          <a:xfrm>
            <a:off x="4189517" y="29872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319" name="TextBox 318"/>
          <p:cNvSpPr txBox="1"/>
          <p:nvPr/>
        </p:nvSpPr>
        <p:spPr>
          <a:xfrm>
            <a:off x="3360571" y="533518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320" name="TextBox 319"/>
          <p:cNvSpPr txBox="1"/>
          <p:nvPr/>
        </p:nvSpPr>
        <p:spPr>
          <a:xfrm>
            <a:off x="4056861" y="89938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322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87105" y="467737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TextBox 322"/>
          <p:cNvSpPr txBox="1"/>
          <p:nvPr/>
        </p:nvSpPr>
        <p:spPr>
          <a:xfrm>
            <a:off x="3885726" y="5613316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Parallelogram 323"/>
          <p:cNvSpPr/>
          <p:nvPr/>
        </p:nvSpPr>
        <p:spPr>
          <a:xfrm>
            <a:off x="4866885" y="3153176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3867452" y="25309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646511" y="1689448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947658" y="115882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5" name="Picture 8" descr="key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63" y="289230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" name="TextBox 335"/>
          <p:cNvSpPr txBox="1"/>
          <p:nvPr/>
        </p:nvSpPr>
        <p:spPr>
          <a:xfrm>
            <a:off x="7396736" y="3222149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66378" y="5402931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902850" y="1460699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5348213" y="475918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431258" y="11663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2" name="Group 341"/>
          <p:cNvGrpSpPr/>
          <p:nvPr/>
        </p:nvGrpSpPr>
        <p:grpSpPr>
          <a:xfrm>
            <a:off x="5466633" y="732094"/>
            <a:ext cx="668317" cy="452870"/>
            <a:chOff x="5303954" y="804102"/>
            <a:chExt cx="668317" cy="452870"/>
          </a:xfrm>
        </p:grpSpPr>
        <p:sp>
          <p:nvSpPr>
            <p:cNvPr id="343" name="Rounded Rectangle 342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350" name="Rectangle 349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50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51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47" name="Straight Connector 346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/>
          <p:cNvCxnSpPr/>
          <p:nvPr/>
        </p:nvCxnSpPr>
        <p:spPr>
          <a:xfrm flipV="1">
            <a:off x="6071751" y="475921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/>
          <p:cNvGrpSpPr/>
          <p:nvPr/>
        </p:nvGrpSpPr>
        <p:grpSpPr>
          <a:xfrm>
            <a:off x="6402734" y="362344"/>
            <a:ext cx="1596163" cy="1922641"/>
            <a:chOff x="7223039" y="1412863"/>
            <a:chExt cx="1596163" cy="1922641"/>
          </a:xfrm>
        </p:grpSpPr>
        <p:sp>
          <p:nvSpPr>
            <p:cNvPr id="359" name="Rectangle 358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0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TextBox 361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96591" y="5170438"/>
            <a:ext cx="714205" cy="922858"/>
            <a:chOff x="1896591" y="5170438"/>
            <a:chExt cx="714205" cy="922858"/>
          </a:xfrm>
        </p:grpSpPr>
        <p:sp>
          <p:nvSpPr>
            <p:cNvPr id="366" name="Parallelogram 365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Parallelogram 366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Parallelogram 367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Parallelogram 368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0" name="Straight Connector 369"/>
          <p:cNvCxnSpPr/>
          <p:nvPr/>
        </p:nvCxnSpPr>
        <p:spPr>
          <a:xfrm>
            <a:off x="311277" y="3781048"/>
            <a:ext cx="787985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/>
          <p:cNvSpPr/>
          <p:nvPr/>
        </p:nvSpPr>
        <p:spPr>
          <a:xfrm>
            <a:off x="213431" y="3723678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/>
          <p:cNvSpPr txBox="1"/>
          <p:nvPr/>
        </p:nvSpPr>
        <p:spPr>
          <a:xfrm rot="16200000">
            <a:off x="-850067" y="2210250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 rot="16200000">
            <a:off x="-1044281" y="5365864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414263" y="6639508"/>
            <a:ext cx="5385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Internet based “Authority” objects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7255023" y="66395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Straight Arrow Connector 285"/>
          <p:cNvCxnSpPr/>
          <p:nvPr/>
        </p:nvCxnSpPr>
        <p:spPr>
          <a:xfrm flipH="1">
            <a:off x="2267666" y="1185392"/>
            <a:ext cx="2808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86986" y="4071210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Elbow Connector 98"/>
          <p:cNvCxnSpPr/>
          <p:nvPr/>
        </p:nvCxnSpPr>
        <p:spPr>
          <a:xfrm>
            <a:off x="909129" y="4840790"/>
            <a:ext cx="1188000" cy="1067984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33116" y="4012088"/>
            <a:ext cx="1323493" cy="1044197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9006" y="57799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12997</TotalTime>
  <Words>130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Presentation</dc:title>
  <dc:creator>Anders</dc:creator>
  <cp:lastModifiedBy>Anders</cp:lastModifiedBy>
  <cp:revision>465</cp:revision>
  <dcterms:created xsi:type="dcterms:W3CDTF">2016-04-29T15:32:52Z</dcterms:created>
  <dcterms:modified xsi:type="dcterms:W3CDTF">2017-08-15T05:54:11Z</dcterms:modified>
</cp:coreProperties>
</file>