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0" d="100"/>
          <a:sy n="80" d="100"/>
        </p:scale>
        <p:origin x="-1797"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2017-08-15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2017-04-17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181648" y="3393390"/>
            <a:ext cx="3981393" cy="38048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There may also be a JSON object named </a:t>
            </a:r>
            <a:r>
              <a:rPr lang="en-US" sz="1000" b="1" dirty="0" err="1">
                <a:latin typeface="Courier New" panose="02070309020205020404" pitchFamily="49" charset="0"/>
                <a:cs typeface="Courier New" panose="02070309020205020404" pitchFamily="49" charset="0"/>
              </a:rPr>
              <a:t>additionalPayeeData</a:t>
            </a:r>
            <a:endParaRPr lang="en-US" sz="1000" b="1" dirty="0">
              <a:latin typeface="Courier New" panose="02070309020205020404" pitchFamily="49" charset="0"/>
              <a:cs typeface="Courier New" panose="02070309020205020404" pitchFamily="49" charset="0"/>
            </a:endParaRPr>
          </a:p>
          <a:p>
            <a:r>
              <a:rPr lang="en-US" sz="1000" dirty="0">
                <a:latin typeface="Arial" panose="020B0604020202020204" pitchFamily="34" charset="0"/>
                <a:cs typeface="Arial" panose="020B0604020202020204" pitchFamily="34" charset="0"/>
              </a:rPr>
              <a:t>h</a:t>
            </a:r>
            <a:r>
              <a:rPr lang="en-US" sz="1000" dirty="0" smtClean="0">
                <a:latin typeface="Arial" panose="020B0604020202020204" pitchFamily="34" charset="0"/>
                <a:cs typeface="Arial" panose="020B0604020202020204" pitchFamily="34" charset="0"/>
              </a:rPr>
              <a:t>olding </a:t>
            </a:r>
            <a:r>
              <a:rPr lang="en-US" sz="1000" dirty="0">
                <a:latin typeface="Arial" panose="020B0604020202020204" pitchFamily="34" charset="0"/>
                <a:cs typeface="Arial" panose="020B0604020202020204" pitchFamily="34" charset="0"/>
              </a:rPr>
              <a:t>p</a:t>
            </a:r>
            <a:r>
              <a:rPr lang="en-US" sz="1000" dirty="0" smtClean="0">
                <a:latin typeface="Arial" panose="020B0604020202020204" pitchFamily="34" charset="0"/>
                <a:cs typeface="Arial" panose="020B0604020202020204" pitchFamily="34" charset="0"/>
              </a:rPr>
              <a:t>ayment method or partner specific data</a:t>
            </a:r>
            <a:endParaRPr lang="en-US" sz="1000" b="1" i="1" dirty="0">
              <a:latin typeface="Arial" panose="020B0604020202020204" pitchFamily="34" charset="0"/>
              <a:cs typeface="Arial" panose="020B0604020202020204" pitchFamily="34" charset="0"/>
            </a:endParaRPr>
          </a:p>
        </p:txBody>
      </p:sp>
      <p:cxnSp>
        <p:nvCxnSpPr>
          <p:cNvPr id="21" name="Straight Arrow Connector 20"/>
          <p:cNvCxnSpPr>
            <a:stCxn id="20" idx="1"/>
          </p:cNvCxnSpPr>
          <p:nvPr/>
        </p:nvCxnSpPr>
        <p:spPr>
          <a:xfrm rot="10800000">
            <a:off x="1115620" y="3139976"/>
            <a:ext cx="3066029" cy="443655"/>
          </a:xfrm>
          <a:prstGeom prst="bentConnector3">
            <a:avLst>
              <a:gd name="adj1" fmla="val 1845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a:t>
            </a:r>
            <a:r>
              <a:rPr lang="en-US" sz="1000" dirty="0" smtClean="0">
                <a:latin typeface="Arial" panose="020B0604020202020204" pitchFamily="34" charset="0"/>
                <a:cs typeface="Arial" panose="020B0604020202020204" pitchFamily="34" charset="0"/>
              </a:rPr>
              <a:t>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2017-04-17T08:02:18+02:00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7992888" cy="5478423"/>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063304"/>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980728"/>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64336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50794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37001" y="1844824"/>
            <a:ext cx="2746693"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99033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50823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42565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8280920" cy="501675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433606"/>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375702"/>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55866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42325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6305"/>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606080"/>
            <a:ext cx="177227" cy="1534888"/>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122485"/>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009189"/>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12695</TotalTime>
  <Words>1619</Words>
  <Application>Microsoft Office PowerPoint</Application>
  <PresentationFormat>On-screen Show (4:3)</PresentationFormat>
  <Paragraphs>248</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446</cp:revision>
  <dcterms:created xsi:type="dcterms:W3CDTF">2016-04-29T15:32:52Z</dcterms:created>
  <dcterms:modified xsi:type="dcterms:W3CDTF">2017-08-15T06:07:53Z</dcterms:modified>
</cp:coreProperties>
</file>