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25"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2020-04-17 V3, API V0.64</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cyberphone.github.io/doc/web/calling-apps-from-the-web.pdf"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7597"/>
            <a:ext cx="8280920" cy="4216539"/>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027176" y="370355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41956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6112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3870566" y="4192416"/>
            <a:ext cx="665430" cy="217392"/>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5996" y="4079120"/>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01240" y="3848379"/>
            <a:ext cx="1544031" cy="463986"/>
          </a:xfrm>
          <a:prstGeom prst="bentConnector3">
            <a:avLst>
              <a:gd name="adj1" fmla="val 30762"/>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9083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7753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a:solidFill>
                  <a:srgbClr val="000000"/>
                </a:solidFill>
                <a:latin typeface="Verdana"/>
              </a:rPr>
              <a:t>"</a:t>
            </a:r>
            <a:r>
              <a:rPr lang="en-US" sz="1000" smtClean="0">
                <a:solidFill>
                  <a:srgbClr val="0000C0"/>
                </a:solidFill>
                <a:latin typeface="Verdana"/>
              </a:rPr>
              <a:t>2020-04-16T22:07:50Z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flipV="1">
            <a:off x="2429591" y="2934480"/>
            <a:ext cx="830703"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941168"/>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5093532"/>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5117867"/>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509706"/>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5445224"/>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664169"/>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67137"/>
            <a:ext cx="8136904" cy="563231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verifiable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5"/>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092280" y="510005"/>
            <a:ext cx="1596163" cy="1848964"/>
            <a:chOff x="7223039" y="1412864"/>
            <a:chExt cx="1596163" cy="1848964"/>
          </a:xfrm>
        </p:grpSpPr>
        <p:sp>
          <p:nvSpPr>
            <p:cNvPr id="184" name="Rounded Rectangle 183"/>
            <p:cNvSpPr>
              <a:spLocks noChangeAspect="1"/>
            </p:cNvSpPr>
            <p:nvPr/>
          </p:nvSpPr>
          <p:spPr>
            <a:xfrm>
              <a:off x="7223039" y="1412864"/>
              <a:ext cx="1596163" cy="184896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015663"/>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85753"/>
            <a:ext cx="503664"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Total:</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supportedPaymentMethods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https://secure.cardprocessor.com/payees/1077342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2020-04-16T15:54:20Z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2020-04-16T16:25:00Z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a:t>
            </a:r>
            <a:r>
              <a:rPr lang="en-US" sz="1000" dirty="0" smtClean="0">
                <a:latin typeface="Arial" panose="020B0604020202020204" pitchFamily="34" charset="0"/>
                <a:cs typeface="Arial" panose="020B0604020202020204" pitchFamily="34" charset="0"/>
              </a:rPr>
              <a:t> properties hold URLs which are used to securely bind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474022"/>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010" y="1068364"/>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47842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FR7630002111110020050050466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2020-04-16T17:54:35+02:00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329533"/>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199285"/>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648805"/>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535509"/>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a:t>
            </a:r>
            <a:r>
              <a:rPr lang="en-US" sz="1000" dirty="0" smtClean="0">
                <a:latin typeface="Arial" panose="020B0604020202020204" pitchFamily="34" charset="0"/>
                <a:cs typeface="Arial" panose="020B0604020202020204" pitchFamily="34" charset="0"/>
              </a:rPr>
              <a:t>(self) URL </a:t>
            </a:r>
            <a:r>
              <a:rPr lang="en-US" sz="1000" dirty="0" smtClean="0">
                <a:latin typeface="Arial" panose="020B0604020202020204" pitchFamily="34" charset="0"/>
                <a:cs typeface="Arial" panose="020B0604020202020204" pitchFamily="34" charset="0"/>
              </a:rPr>
              <a:t>of a virtual payment card </a:t>
            </a:r>
            <a:r>
              <a:rPr lang="en-US" sz="1000" dirty="0" smtClean="0">
                <a:latin typeface="Arial" panose="020B0604020202020204" pitchFamily="34" charset="0"/>
                <a:cs typeface="Arial" panose="020B0604020202020204" pitchFamily="34" charset="0"/>
              </a:rPr>
              <a:t>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a:t>
            </a:r>
            <a:r>
              <a:rPr lang="en-US" sz="1000" dirty="0" smtClean="0">
                <a:latin typeface="Arial" panose="020B0604020202020204" pitchFamily="34" charset="0"/>
                <a:cs typeface="Arial" panose="020B0604020202020204" pitchFamily="34" charset="0"/>
              </a:rPr>
              <a:t>the Merchant “Authority</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93812"/>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14949</TotalTime>
  <Words>1731</Words>
  <Application>Microsoft Office PowerPoint</Application>
  <PresentationFormat>On-screen Show (4:3)</PresentationFormat>
  <Paragraphs>262</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611</cp:revision>
  <dcterms:created xsi:type="dcterms:W3CDTF">2016-04-29T15:32:52Z</dcterms:created>
  <dcterms:modified xsi:type="dcterms:W3CDTF">2020-04-17T12:11:04Z</dcterms:modified>
</cp:coreProperties>
</file>