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3" d="100"/>
          <a:sy n="53" d="100"/>
        </p:scale>
        <p:origin x="-2511" y="-51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8" name="Straight Arrow Connector 817"/>
          <p:cNvCxnSpPr/>
          <p:nvPr/>
        </p:nvCxnSpPr>
        <p:spPr>
          <a:xfrm>
            <a:off x="3618342" y="4600203"/>
            <a:ext cx="430200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464571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882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552531"/>
            <a:ext cx="631800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7848947"/>
            <a:ext cx="631800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344619"/>
            <a:ext cx="631800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641035"/>
            <a:ext cx="631800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208987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416899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896619"/>
            <a:ext cx="430200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443711" y="1017031"/>
            <a:ext cx="0" cy="3060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9" name="Group 828"/>
          <p:cNvGrpSpPr/>
          <p:nvPr/>
        </p:nvGrpSpPr>
        <p:grpSpPr>
          <a:xfrm>
            <a:off x="5927266" y="1928507"/>
            <a:ext cx="1030391" cy="1103526"/>
            <a:chOff x="4558170" y="1856548"/>
            <a:chExt cx="1030391" cy="1103526"/>
          </a:xfrm>
        </p:grpSpPr>
        <p:sp>
          <p:nvSpPr>
            <p:cNvPr id="830" name="Rectangle 829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ounded Rectangle 830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5082450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TextBox 835"/>
            <p:cNvSpPr txBox="1"/>
            <p:nvPr/>
          </p:nvSpPr>
          <p:spPr>
            <a:xfrm>
              <a:off x="4558170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37" name="Elbow Connector 836"/>
          <p:cNvCxnSpPr/>
          <p:nvPr/>
        </p:nvCxnSpPr>
        <p:spPr>
          <a:xfrm flipV="1">
            <a:off x="6537073" y="1187455"/>
            <a:ext cx="648000" cy="1089352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376834" y="3517164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684958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Freeform 839"/>
          <p:cNvSpPr/>
          <p:nvPr/>
        </p:nvSpPr>
        <p:spPr>
          <a:xfrm rot="2212763">
            <a:off x="8550324" y="1119201"/>
            <a:ext cx="1548000" cy="1959823"/>
          </a:xfrm>
          <a:custGeom>
            <a:avLst/>
            <a:gdLst>
              <a:gd name="connsiteX0" fmla="*/ 0 w 159026"/>
              <a:gd name="connsiteY0" fmla="*/ 0 h 0"/>
              <a:gd name="connsiteX1" fmla="*/ 159026 w 159026"/>
              <a:gd name="connsiteY1" fmla="*/ 0 h 0"/>
              <a:gd name="connsiteX0" fmla="*/ 0 w 10000"/>
              <a:gd name="connsiteY0" fmla="*/ 0 h 453"/>
              <a:gd name="connsiteX1" fmla="*/ 3966 w 10000"/>
              <a:gd name="connsiteY1" fmla="*/ 453 h 453"/>
              <a:gd name="connsiteX2" fmla="*/ 10000 w 10000"/>
              <a:gd name="connsiteY2" fmla="*/ 0 h 453"/>
              <a:gd name="connsiteX0" fmla="*/ 0 w 10543"/>
              <a:gd name="connsiteY0" fmla="*/ 0 h 167832"/>
              <a:gd name="connsiteX1" fmla="*/ 3966 w 10543"/>
              <a:gd name="connsiteY1" fmla="*/ 10000 h 167832"/>
              <a:gd name="connsiteX2" fmla="*/ 10183 w 10543"/>
              <a:gd name="connsiteY2" fmla="*/ 167819 h 167832"/>
              <a:gd name="connsiteX3" fmla="*/ 10000 w 10543"/>
              <a:gd name="connsiteY3" fmla="*/ 0 h 167832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10183 w 63618"/>
              <a:gd name="connsiteY2" fmla="*/ 167819 h 1383313"/>
              <a:gd name="connsiteX3" fmla="*/ 63618 w 63618"/>
              <a:gd name="connsiteY3" fmla="*/ 1383313 h 1383313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63618 w 63618"/>
              <a:gd name="connsiteY2" fmla="*/ 1383313 h 1383313"/>
              <a:gd name="connsiteX0" fmla="*/ 0 w 74268"/>
              <a:gd name="connsiteY0" fmla="*/ 191618 h 1373313"/>
              <a:gd name="connsiteX1" fmla="*/ 14616 w 74268"/>
              <a:gd name="connsiteY1" fmla="*/ 0 h 1373313"/>
              <a:gd name="connsiteX2" fmla="*/ 74268 w 74268"/>
              <a:gd name="connsiteY2" fmla="*/ 1373313 h 1373313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67291 w 74268"/>
              <a:gd name="connsiteY2" fmla="*/ 1210006 h 1369842"/>
              <a:gd name="connsiteX3" fmla="*/ 74268 w 74268"/>
              <a:gd name="connsiteY3" fmla="*/ 1369842 h 1369842"/>
              <a:gd name="connsiteX0" fmla="*/ 0 w 70543"/>
              <a:gd name="connsiteY0" fmla="*/ 188147 h 1551650"/>
              <a:gd name="connsiteX1" fmla="*/ 14843 w 70543"/>
              <a:gd name="connsiteY1" fmla="*/ 0 h 1551650"/>
              <a:gd name="connsiteX2" fmla="*/ 67291 w 70543"/>
              <a:gd name="connsiteY2" fmla="*/ 1210006 h 1551650"/>
              <a:gd name="connsiteX3" fmla="*/ 62375 w 70543"/>
              <a:gd name="connsiteY3" fmla="*/ 1551650 h 1551650"/>
              <a:gd name="connsiteX0" fmla="*/ 0 w 73012"/>
              <a:gd name="connsiteY0" fmla="*/ 188147 h 1551650"/>
              <a:gd name="connsiteX1" fmla="*/ 14843 w 73012"/>
              <a:gd name="connsiteY1" fmla="*/ 0 h 1551650"/>
              <a:gd name="connsiteX2" fmla="*/ 67291 w 73012"/>
              <a:gd name="connsiteY2" fmla="*/ 1210006 h 1551650"/>
              <a:gd name="connsiteX3" fmla="*/ 62375 w 7301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348"/>
              <a:gd name="connsiteY0" fmla="*/ 188147 h 1551650"/>
              <a:gd name="connsiteX1" fmla="*/ 14843 w 77348"/>
              <a:gd name="connsiteY1" fmla="*/ 0 h 1551650"/>
              <a:gd name="connsiteX2" fmla="*/ 72995 w 77348"/>
              <a:gd name="connsiteY2" fmla="*/ 1329675 h 1551650"/>
              <a:gd name="connsiteX3" fmla="*/ 62375 w 77348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055"/>
              <a:gd name="connsiteY0" fmla="*/ 188147 h 1551650"/>
              <a:gd name="connsiteX1" fmla="*/ 14843 w 73055"/>
              <a:gd name="connsiteY1" fmla="*/ 0 h 1551650"/>
              <a:gd name="connsiteX2" fmla="*/ 72995 w 73055"/>
              <a:gd name="connsiteY2" fmla="*/ 1329675 h 1551650"/>
              <a:gd name="connsiteX3" fmla="*/ 62375 w 7305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5183"/>
              <a:gd name="connsiteY0" fmla="*/ 188147 h 1551650"/>
              <a:gd name="connsiteX1" fmla="*/ 14843 w 75183"/>
              <a:gd name="connsiteY1" fmla="*/ 0 h 1551650"/>
              <a:gd name="connsiteX2" fmla="*/ 75183 w 75183"/>
              <a:gd name="connsiteY2" fmla="*/ 1374399 h 1551650"/>
              <a:gd name="connsiteX3" fmla="*/ 62375 w 75183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22537"/>
              <a:gd name="connsiteX1" fmla="*/ 14843 w 75506"/>
              <a:gd name="connsiteY1" fmla="*/ 0 h 1622537"/>
              <a:gd name="connsiteX2" fmla="*/ 75506 w 75506"/>
              <a:gd name="connsiteY2" fmla="*/ 1386857 h 1622537"/>
              <a:gd name="connsiteX3" fmla="*/ 57044 w 75506"/>
              <a:gd name="connsiteY3" fmla="*/ 1622537 h 1622537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470"/>
              <a:gd name="connsiteY0" fmla="*/ 188147 h 1621312"/>
              <a:gd name="connsiteX1" fmla="*/ 14843 w 75470"/>
              <a:gd name="connsiteY1" fmla="*/ 0 h 1621312"/>
              <a:gd name="connsiteX2" fmla="*/ 75470 w 75470"/>
              <a:gd name="connsiteY2" fmla="*/ 1386040 h 1621312"/>
              <a:gd name="connsiteX3" fmla="*/ 56841 w 75470"/>
              <a:gd name="connsiteY3" fmla="*/ 1621312 h 16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0" h="1621312">
                <a:moveTo>
                  <a:pt x="0" y="188147"/>
                </a:moveTo>
                <a:lnTo>
                  <a:pt x="14843" y="0"/>
                </a:lnTo>
                <a:cubicBezTo>
                  <a:pt x="40474" y="581953"/>
                  <a:pt x="75534" y="1383067"/>
                  <a:pt x="75470" y="1386040"/>
                </a:cubicBezTo>
                <a:cubicBezTo>
                  <a:pt x="75430" y="1386220"/>
                  <a:pt x="66879" y="1495791"/>
                  <a:pt x="56841" y="1621312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TextBox 840"/>
          <p:cNvSpPr txBox="1"/>
          <p:nvPr/>
        </p:nvSpPr>
        <p:spPr>
          <a:xfrm>
            <a:off x="5006692" y="6407392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087615" y="3058589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684877" y="3320053"/>
            <a:ext cx="26260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Account Type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093507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268688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702001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210969" y="2529376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Account Provider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275395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1" name="Group 850"/>
          <p:cNvGrpSpPr/>
          <p:nvPr/>
        </p:nvGrpSpPr>
        <p:grpSpPr>
          <a:xfrm>
            <a:off x="7687603" y="3008627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2" name="Rectangle 851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Rectangle 852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Rectangle 853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45" y="60885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0296" y="1761733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3" y="15840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" name="Straight Arrow Connector 864"/>
          <p:cNvCxnSpPr/>
          <p:nvPr/>
        </p:nvCxnSpPr>
        <p:spPr>
          <a:xfrm flipH="1">
            <a:off x="3633264" y="3344652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49288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7" name="Picture 6" descr="C:\Users\Anders\AppData\Local\Microsoft\Windows\INetCache\IE\93T5FZW3\person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10" y="503816"/>
            <a:ext cx="288031" cy="57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8" name="Picture 7" descr="C:\Users\Anders\AppData\Local\Microsoft\Windows\INetCache\IE\RPLCESMO\14481-illustration-of-a-house-pv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30" y="503816"/>
            <a:ext cx="611639" cy="5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338770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558613" y="305920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40118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25957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56201" y="539696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679319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235981" y="3225135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TextBox 876"/>
          <p:cNvSpPr txBox="1"/>
          <p:nvPr/>
        </p:nvSpPr>
        <p:spPr>
          <a:xfrm>
            <a:off x="5236548" y="260295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468934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2271946" y="15326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17309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6" name="Group 885"/>
          <p:cNvGrpSpPr/>
          <p:nvPr/>
        </p:nvGrpSpPr>
        <p:grpSpPr>
          <a:xfrm>
            <a:off x="6835729" y="804053"/>
            <a:ext cx="668317" cy="452870"/>
            <a:chOff x="5303954" y="804102"/>
            <a:chExt cx="668317" cy="452870"/>
          </a:xfrm>
        </p:grpSpPr>
        <p:sp>
          <p:nvSpPr>
            <p:cNvPr id="887" name="Rounded Rectangle 886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ounded Rectangle 887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ounded Rectangle 888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0" name="Group 889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894" name="Rectangle 89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89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89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91" name="Straight Connector 890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7440847" y="547880"/>
            <a:ext cx="470296" cy="30694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538993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3933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Account Type URI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236441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3853007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3795637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2282209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5437823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based “Authority”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612214" y="10233062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808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TextBox 920"/>
          <p:cNvSpPr txBox="1"/>
          <p:nvPr/>
        </p:nvSpPr>
        <p:spPr>
          <a:xfrm>
            <a:off x="5556082" y="4143169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5906793"/>
            <a:ext cx="1188000" cy="1067984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199088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4" name="TextBox 923"/>
          <p:cNvSpPr txBox="1"/>
          <p:nvPr/>
        </p:nvSpPr>
        <p:spPr>
          <a:xfrm>
            <a:off x="2058102" y="649949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084486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68656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31" name="Group 930"/>
          <p:cNvGrpSpPr/>
          <p:nvPr/>
        </p:nvGrpSpPr>
        <p:grpSpPr>
          <a:xfrm>
            <a:off x="1359086" y="2999606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2" name="Rectangle 931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Rectangle 932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Rectangle 933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9" name="TextBox 938"/>
          <p:cNvSpPr txBox="1"/>
          <p:nvPr/>
        </p:nvSpPr>
        <p:spPr>
          <a:xfrm>
            <a:off x="2216911" y="4614545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159092" y="461962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5159506" y="7571948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5104373" y="8364036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531765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8840359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761934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508924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719217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484174"/>
            <a:ext cx="42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Succeeding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steps depend on the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590346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669639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735752" y="7536655"/>
            <a:ext cx="445844" cy="603379"/>
            <a:chOff x="8232155" y="587661"/>
            <a:chExt cx="445844" cy="603379"/>
          </a:xfrm>
        </p:grpSpPr>
        <p:pic>
          <p:nvPicPr>
            <p:cNvPr id="954" name="Picture 95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5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6" name="Group 955"/>
          <p:cNvGrpSpPr/>
          <p:nvPr/>
        </p:nvGrpSpPr>
        <p:grpSpPr>
          <a:xfrm>
            <a:off x="735752" y="8316838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8960988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124640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13185</TotalTime>
  <Words>167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Presentation</dc:title>
  <dc:creator>Anders</dc:creator>
  <cp:lastModifiedBy>Anders</cp:lastModifiedBy>
  <cp:revision>480</cp:revision>
  <dcterms:created xsi:type="dcterms:W3CDTF">2016-04-29T15:32:52Z</dcterms:created>
  <dcterms:modified xsi:type="dcterms:W3CDTF">2017-08-18T06:27:34Z</dcterms:modified>
</cp:coreProperties>
</file>