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FFFAB"/>
    <a:srgbClr val="EEE1FF"/>
    <a:srgbClr val="FBF7A3"/>
    <a:srgbClr val="F9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4" d="100"/>
          <a:sy n="54" d="100"/>
        </p:scale>
        <p:origin x="-1869" y="-54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phone.github.io/doc/defensive-publications/authority-objects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6046332" y="2078610"/>
            <a:ext cx="1028808" cy="11658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22225" cmpd="dbl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08000" rtlCol="0" anchor="ctr" anchorCtr="1">
            <a:no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TextBox 831"/>
          <p:cNvSpPr txBox="1"/>
          <p:nvPr/>
        </p:nvSpPr>
        <p:spPr>
          <a:xfrm>
            <a:off x="6124997" y="2108248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Card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6451659" y="3000887"/>
            <a:ext cx="445685" cy="1376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 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6090254" y="294553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PIN: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6614514" y="2746559"/>
            <a:ext cx="463319" cy="19920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6078090" y="2717012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Amount: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9597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499779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27459" y="6778372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Rounded Rectangle 886"/>
          <p:cNvSpPr/>
          <p:nvPr/>
        </p:nvSpPr>
        <p:spPr>
          <a:xfrm>
            <a:off x="6909018" y="948069"/>
            <a:ext cx="504055" cy="3088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ounded Rectangle 887"/>
          <p:cNvSpPr/>
          <p:nvPr/>
        </p:nvSpPr>
        <p:spPr>
          <a:xfrm>
            <a:off x="6989655" y="876061"/>
            <a:ext cx="504055" cy="308854"/>
          </a:xfrm>
          <a:prstGeom prst="roundRect">
            <a:avLst/>
          </a:prstGeom>
          <a:solidFill>
            <a:srgbClr val="FDFAC7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ounded Rectangle 888"/>
          <p:cNvSpPr/>
          <p:nvPr/>
        </p:nvSpPr>
        <p:spPr>
          <a:xfrm>
            <a:off x="7073280" y="804053"/>
            <a:ext cx="504055" cy="3088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0" name="Group 889"/>
          <p:cNvGrpSpPr>
            <a:grpSpLocks noChangeAspect="1"/>
          </p:cNvGrpSpPr>
          <p:nvPr/>
        </p:nvGrpSpPr>
        <p:grpSpPr>
          <a:xfrm>
            <a:off x="7130976" y="854565"/>
            <a:ext cx="183121" cy="132037"/>
            <a:chOff x="2089401" y="630040"/>
            <a:chExt cx="504468" cy="363739"/>
          </a:xfrm>
          <a:effectLst/>
        </p:grpSpPr>
        <p:sp>
          <p:nvSpPr>
            <p:cNvPr id="894" name="Rectangle 89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Rectangle 89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Rectangle 89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91" name="Straight Connector 890"/>
          <p:cNvCxnSpPr/>
          <p:nvPr/>
        </p:nvCxnSpPr>
        <p:spPr>
          <a:xfrm>
            <a:off x="7348541" y="890928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7348541" y="963455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>
            <a:off x="7134567" y="1035981"/>
            <a:ext cx="38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117877" y="10233062"/>
            <a:ext cx="171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V0.71,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2019-12-19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20520" y="4587357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9079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14446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4455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50802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876595"/>
            <a:ext cx="1790641" cy="39887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by a PIN or Biometrics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9587" y="2466835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  <a:endCxn id="836" idx="1"/>
          </p:cNvCxnSpPr>
          <p:nvPr/>
        </p:nvCxnSpPr>
        <p:spPr>
          <a:xfrm>
            <a:off x="5855436" y="2585609"/>
            <a:ext cx="288000" cy="254514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32889" y="3075894"/>
            <a:ext cx="309545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321727" y="2340174"/>
            <a:ext cx="504055" cy="308854"/>
            <a:chOff x="7225680" y="2247344"/>
            <a:chExt cx="504055" cy="308854"/>
          </a:xfrm>
        </p:grpSpPr>
        <p:sp>
          <p:nvSpPr>
            <p:cNvPr id="160" name="Rounded Rectangle 159"/>
            <p:cNvSpPr/>
            <p:nvPr/>
          </p:nvSpPr>
          <p:spPr>
            <a:xfrm>
              <a:off x="7225680" y="2247344"/>
              <a:ext cx="504055" cy="308854"/>
            </a:xfrm>
            <a:prstGeom prst="roundRect">
              <a:avLst/>
            </a:prstGeom>
            <a:solidFill>
              <a:srgbClr val="FDFAC7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>
              <a:grpSpLocks noChangeAspect="1"/>
            </p:cNvGrpSpPr>
            <p:nvPr/>
          </p:nvGrpSpPr>
          <p:grpSpPr>
            <a:xfrm>
              <a:off x="7283376" y="2297856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7500941" y="2334219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500941" y="2406746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286967" y="2479272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7" name="Elbow Connector 836"/>
          <p:cNvCxnSpPr>
            <a:stCxn id="160" idx="3"/>
          </p:cNvCxnSpPr>
          <p:nvPr/>
        </p:nvCxnSpPr>
        <p:spPr>
          <a:xfrm flipV="1">
            <a:off x="6825782" y="1208277"/>
            <a:ext cx="476278" cy="1286324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13510</TotalTime>
  <Words>179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520</cp:revision>
  <dcterms:created xsi:type="dcterms:W3CDTF">2016-04-29T15:32:52Z</dcterms:created>
  <dcterms:modified xsi:type="dcterms:W3CDTF">2019-12-19T03:57:52Z</dcterms:modified>
</cp:coreProperties>
</file>