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450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570" y="-51"/>
      </p:cViewPr>
      <p:guideLst>
        <p:guide orient="horz" pos="141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398094"/>
            <a:ext cx="5508149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6" y="2550320"/>
            <a:ext cx="4536123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30" y="180232"/>
            <a:ext cx="1458040" cy="3840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3" y="180232"/>
            <a:ext cx="4266116" cy="3840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2892029"/>
            <a:ext cx="5508149" cy="8938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1907533"/>
            <a:ext cx="5508149" cy="984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1050132"/>
            <a:ext cx="2862078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8" y="1050132"/>
            <a:ext cx="2862078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007419"/>
            <a:ext cx="2863203" cy="419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9" y="1427263"/>
            <a:ext cx="2863203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8" y="1007419"/>
            <a:ext cx="2864328" cy="419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8" y="1427263"/>
            <a:ext cx="2864328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0" y="179191"/>
            <a:ext cx="2131932" cy="7625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2" y="179192"/>
            <a:ext cx="3622598" cy="38411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0" y="941785"/>
            <a:ext cx="2131932" cy="3078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0" y="3150394"/>
            <a:ext cx="3888105" cy="371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0" y="402133"/>
            <a:ext cx="3888105" cy="2700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0" y="3522317"/>
            <a:ext cx="3888105" cy="5281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80231"/>
            <a:ext cx="5832158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050132"/>
            <a:ext cx="5832158" cy="297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09" y="4171358"/>
            <a:ext cx="151204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4171358"/>
            <a:ext cx="2052055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5" y="4171358"/>
            <a:ext cx="151204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Down Arrow 327"/>
          <p:cNvSpPr/>
          <p:nvPr/>
        </p:nvSpPr>
        <p:spPr>
          <a:xfrm rot="5400000">
            <a:off x="2829293" y="1557823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AutoShape 7"/>
          <p:cNvSpPr>
            <a:spLocks noChangeArrowheads="1"/>
          </p:cNvSpPr>
          <p:nvPr/>
        </p:nvSpPr>
        <p:spPr bwMode="auto">
          <a:xfrm>
            <a:off x="4937813" y="3450627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5087086" y="3132789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ounded Rectangle 330"/>
          <p:cNvSpPr/>
          <p:nvPr/>
        </p:nvSpPr>
        <p:spPr>
          <a:xfrm>
            <a:off x="113277" y="1711793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357401" y="2186812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0" y="195847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 flipV="1">
            <a:off x="3157607" y="703681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/>
          <p:cNvGrpSpPr/>
          <p:nvPr/>
        </p:nvGrpSpPr>
        <p:grpSpPr>
          <a:xfrm>
            <a:off x="2101874" y="340854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4057091" y="4027133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Freeform 346"/>
          <p:cNvSpPr/>
          <p:nvPr/>
        </p:nvSpPr>
        <p:spPr>
          <a:xfrm rot="5400000" flipH="1">
            <a:off x="2993885" y="816796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89541" y="2359209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ounded Rectangle 348"/>
          <p:cNvSpPr/>
          <p:nvPr/>
        </p:nvSpPr>
        <p:spPr>
          <a:xfrm>
            <a:off x="3760071" y="2067855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774601" y="2631271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54" y="116632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" name="Rectangle 351"/>
          <p:cNvSpPr/>
          <p:nvPr/>
        </p:nvSpPr>
        <p:spPr>
          <a:xfrm>
            <a:off x="2464260" y="843275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874318" y="195847"/>
            <a:ext cx="534121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929701" y="3367977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460122" y="195847"/>
            <a:ext cx="676532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117309" y="195847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3112332" y="123412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" name="TextBox 359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1" name="Group 360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4" name="Rectangle 363"/>
          <p:cNvSpPr/>
          <p:nvPr/>
        </p:nvSpPr>
        <p:spPr>
          <a:xfrm>
            <a:off x="217343" y="3121743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365" name="Down Arrow 364"/>
          <p:cNvSpPr/>
          <p:nvPr/>
        </p:nvSpPr>
        <p:spPr>
          <a:xfrm>
            <a:off x="966814" y="506821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608404" y="849838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 flipH="1" flipV="1">
            <a:off x="3538284" y="703681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5081829" y="540518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3701874" y="843275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254314" y="843275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1" name="Straight Arrow Connector 370"/>
          <p:cNvCxnSpPr/>
          <p:nvPr/>
        </p:nvCxnSpPr>
        <p:spPr>
          <a:xfrm flipV="1">
            <a:off x="2984595" y="3004430"/>
            <a:ext cx="744162" cy="16752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2319067" y="3003048"/>
            <a:ext cx="692818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3837275" y="2130916"/>
            <a:ext cx="1539204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Service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3708227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</a:t>
            </a:r>
            <a:endParaRPr lang="en-US" sz="2000" dirty="0"/>
          </a:p>
        </p:txBody>
      </p:sp>
      <p:sp>
        <p:nvSpPr>
          <p:cNvPr id="375" name="TextBox 374"/>
          <p:cNvSpPr txBox="1"/>
          <p:nvPr/>
        </p:nvSpPr>
        <p:spPr>
          <a:xfrm>
            <a:off x="4095503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</a:t>
            </a:r>
            <a:endParaRPr lang="en-US" sz="20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223463" y="1623432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</a:t>
            </a:r>
            <a:endParaRPr lang="en-US" sz="2000" dirty="0"/>
          </a:p>
        </p:txBody>
      </p:sp>
      <p:sp>
        <p:nvSpPr>
          <p:cNvPr id="377" name="TextBox 376"/>
          <p:cNvSpPr txBox="1"/>
          <p:nvPr/>
        </p:nvSpPr>
        <p:spPr>
          <a:xfrm>
            <a:off x="3275031" y="3000525"/>
            <a:ext cx="172800" cy="172800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000" dirty="0" smtClean="0">
                <a:sym typeface="Wingdings"/>
              </a:rPr>
              <a:t>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31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76</cp:revision>
  <dcterms:created xsi:type="dcterms:W3CDTF">2020-05-25T17:53:39Z</dcterms:created>
  <dcterms:modified xsi:type="dcterms:W3CDTF">2020-06-21T12:50:54Z</dcterms:modified>
</cp:coreProperties>
</file>