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05"/>
          <p:cNvSpPr/>
          <p:nvPr/>
        </p:nvSpPr>
        <p:spPr>
          <a:xfrm flipH="1">
            <a:off x="6612715" y="3425351"/>
            <a:ext cx="566099" cy="2083506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95678" y="3561292"/>
            <a:ext cx="1492746" cy="1141175"/>
          </a:xfrm>
          <a:prstGeom prst="roundRect">
            <a:avLst>
              <a:gd name="adj" fmla="val 8066"/>
            </a:avLst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93139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224787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V0.94,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2019-09-07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401446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331604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8244408" y="4474279"/>
            <a:ext cx="309462" cy="13055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689271"/>
            <a:ext cx="94954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135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147</cp:revision>
  <dcterms:created xsi:type="dcterms:W3CDTF">2018-11-18T09:32:02Z</dcterms:created>
  <dcterms:modified xsi:type="dcterms:W3CDTF">2019-09-07T08:51:07Z</dcterms:modified>
</cp:coreProperties>
</file>