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doc/defensive-publications/authority-objects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" y="149443"/>
            <a:ext cx="1035640" cy="35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768" y="188640"/>
            <a:ext cx="344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Saturn V3 - Payment Credential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1484918"/>
              </p:ext>
            </p:extLst>
          </p:nvPr>
        </p:nvGraphicFramePr>
        <p:xfrm>
          <a:off x="401398" y="698558"/>
          <a:ext cx="8352928" cy="58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43"/>
                <a:gridCol w="3258317"/>
                <a:gridCol w="3312368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 marL="36000" marT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paymentMethod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r>
                        <a:rPr lang="en-US" sz="1200" baseline="0" dirty="0" smtClean="0"/>
                        <a:t> indicating payment method.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driven payment network:</a:t>
                      </a:r>
                      <a:endParaRPr lang="en-US" sz="1200" i="1" dirty="0" smtClean="0"/>
                    </a:p>
                    <a:p>
                      <a:r>
                        <a:rPr lang="en-US" sz="1200" b="1" dirty="0" smtClean="0"/>
                        <a:t>https://</a:t>
                      </a:r>
                      <a:r>
                        <a:rPr lang="en-US" sz="1200" b="1" dirty="0" smtClean="0"/>
                        <a:t>bankdirect.net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accountId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 identifier</a:t>
                      </a:r>
                      <a:r>
                        <a:rPr lang="en-US" sz="1200" baseline="0" dirty="0" smtClean="0"/>
                        <a:t> associated with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F</a:t>
                      </a:r>
                      <a:r>
                        <a:rPr lang="en-US" sz="1200" i="1" dirty="0" smtClean="0"/>
                        <a:t>rench</a:t>
                      </a:r>
                      <a:r>
                        <a:rPr lang="en-US" sz="1200" i="1" baseline="0" dirty="0" smtClean="0"/>
                        <a:t> IBAN account:</a:t>
                      </a:r>
                    </a:p>
                    <a:p>
                      <a:r>
                        <a:rPr lang="en-US" sz="1200" b="1" dirty="0" smtClean="0"/>
                        <a:t>FR7630002111110020050016322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providerAuthorityUrl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Points to the</a:t>
                      </a:r>
                      <a:r>
                        <a:rPr lang="en-US" sz="1200" baseline="0" dirty="0" smtClean="0"/>
                        <a:t> issuer.  Used for gathering information about methods and service end points.  </a:t>
                      </a:r>
                      <a:r>
                        <a:rPr lang="en-US" sz="1200" i="1" baseline="0" dirty="0" smtClean="0"/>
                        <a:t>Also plays a crucial role for establishing scalable trust between entities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URL:</a:t>
                      </a:r>
                    </a:p>
                    <a:p>
                      <a:r>
                        <a:rPr lang="en-US" sz="1200" b="1" dirty="0" smtClean="0"/>
                        <a:t>https://pay.mybank.com/authority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See</a:t>
                      </a:r>
                      <a:r>
                        <a:rPr lang="en-US" sz="1200" baseline="0" dirty="0" smtClean="0"/>
                        <a:t>:</a:t>
                      </a:r>
                      <a:r>
                        <a:rPr lang="en-US" sz="1800" dirty="0" smtClean="0"/>
                        <a:t> </a:t>
                      </a:r>
                      <a:r>
                        <a:rPr lang="en-US" sz="1200" baseline="0" dirty="0" smtClean="0">
                          <a:hlinkClick r:id="rId3"/>
                        </a:rPr>
                        <a:t>https://cyberphone.github.io/doc/defensive-publications/authority-objects.pdf</a:t>
                      </a:r>
                      <a:endParaRPr lang="en-US" sz="1200" baseline="0" dirty="0" smtClean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encryptionParameters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Holds a</a:t>
                      </a:r>
                      <a:r>
                        <a:rPr lang="en-US" sz="1200" baseline="0" dirty="0" smtClean="0"/>
                        <a:t> record with parameters (</a:t>
                      </a:r>
                      <a:r>
                        <a:rPr lang="en-US" sz="1200" i="1" baseline="0" dirty="0" smtClean="0"/>
                        <a:t>including a bank specific public key</a:t>
                      </a:r>
                      <a:r>
                        <a:rPr lang="en-US" sz="1200" baseline="0" dirty="0" smtClean="0"/>
                        <a:t>), telling the client how to encrypt </a:t>
                      </a:r>
                      <a:r>
                        <a:rPr lang="en-US" sz="1200" baseline="0" dirty="0" smtClean="0"/>
                        <a:t>user authorization data (</a:t>
                      </a:r>
                      <a:r>
                        <a:rPr lang="en-US" sz="1200" baseline="0" smtClean="0"/>
                        <a:t>an alternative to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“tokenization”).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Data based on IETF’s JWA and JWK standards</a:t>
                      </a:r>
                      <a:endParaRPr lang="en-US" sz="1200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authorizationKey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key (including public key) used for authorizing payment requests associated with </a:t>
                      </a:r>
                      <a:r>
                        <a:rPr lang="en-US" sz="1200" baseline="0" dirty="0" err="1" smtClean="0"/>
                        <a:t>accountId</a:t>
                      </a:r>
                      <a:r>
                        <a:rPr lang="en-US" sz="1200" baseline="0" dirty="0" smtClean="0"/>
                        <a:t>.  This key must be explicitly activated by the user through a PIN code or biometric operation.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accountBalanceKey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 key (including public key) used for authorizing balance requests associated with </a:t>
                      </a:r>
                      <a:r>
                        <a:rPr lang="en-US" sz="1200" dirty="0" err="1" smtClean="0"/>
                        <a:t>accountId</a:t>
                      </a:r>
                      <a:r>
                        <a:rPr lang="en-US" sz="1200" dirty="0" smtClean="0"/>
                        <a:t>.  </a:t>
                      </a:r>
                      <a:r>
                        <a:rPr lang="en-US" sz="1200" i="1" dirty="0" smtClean="0"/>
                        <a:t>This key</a:t>
                      </a:r>
                      <a:r>
                        <a:rPr lang="en-US" sz="1200" i="1" baseline="0" dirty="0" smtClean="0"/>
                        <a:t> is used in the background and does not require user interaction since it only reads data and only for a specific account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 smtClean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imageData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SVG image holding a visual</a:t>
                      </a:r>
                      <a:r>
                        <a:rPr lang="en-US" sz="1200" baseline="0" dirty="0" smtClean="0"/>
                        <a:t> description of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L="72000" marT="36000" marB="36000"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8" y="5604071"/>
            <a:ext cx="1584176" cy="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645370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2019-08-11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238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Payment Credential</dc:title>
  <dc:creator>Anders Rundgren</dc:creator>
  <cp:lastModifiedBy>Anders</cp:lastModifiedBy>
  <cp:revision>15</cp:revision>
  <dcterms:created xsi:type="dcterms:W3CDTF">2019-08-11T04:50:29Z</dcterms:created>
  <dcterms:modified xsi:type="dcterms:W3CDTF">2019-08-11T09:54:30Z</dcterms:modified>
</cp:coreProperties>
</file>