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</p:sldMasterIdLst>
  <p:sldIdLst>
    <p:sldId id="256" r:id="rId5"/>
  </p:sldIdLst>
  <p:sldSz cx="12312650" cy="14546263"/>
  <p:notesSz cx="6858000" cy="9144000"/>
  <p:defaultTextStyle>
    <a:defPPr>
      <a:defRPr lang="en-US"/>
    </a:defPPr>
    <a:lvl1pPr marL="0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9755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59509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39264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1901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98773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7852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58282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38037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BF7A3"/>
    <a:srgbClr val="F9F261"/>
    <a:srgbClr val="FFFFAB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99" autoAdjust="0"/>
  </p:normalViewPr>
  <p:slideViewPr>
    <p:cSldViewPr>
      <p:cViewPr varScale="1">
        <p:scale>
          <a:sx n="38" d="100"/>
          <a:sy n="38" d="100"/>
        </p:scale>
        <p:origin x="-2682" y="-54"/>
      </p:cViewPr>
      <p:guideLst>
        <p:guide orient="horz" pos="458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" descr="C:\Users\Anders\AppData\Local\Microsoft\Windows\INetCache\IE\02MQI6Y4\sony-vaio-nw-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7" y="621742"/>
            <a:ext cx="999555" cy="7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Straight Connector 413"/>
          <p:cNvCxnSpPr/>
          <p:nvPr/>
        </p:nvCxnSpPr>
        <p:spPr>
          <a:xfrm flipH="1">
            <a:off x="4909495" y="1316581"/>
            <a:ext cx="1720" cy="12816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139"/>
          <p:cNvCxnSpPr/>
          <p:nvPr/>
        </p:nvCxnSpPr>
        <p:spPr>
          <a:xfrm rot="10800000">
            <a:off x="2558327" y="6830051"/>
            <a:ext cx="6196689" cy="2895695"/>
          </a:xfrm>
          <a:prstGeom prst="bentConnector3">
            <a:avLst>
              <a:gd name="adj1" fmla="val 52021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1763837" y="12549073"/>
            <a:ext cx="555739" cy="390237"/>
            <a:chOff x="1677895" y="8785299"/>
            <a:chExt cx="555739" cy="390237"/>
          </a:xfrm>
        </p:grpSpPr>
        <p:cxnSp>
          <p:nvCxnSpPr>
            <p:cNvPr id="417" name="Straight Arrow Connector 416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1763837" y="9269394"/>
            <a:ext cx="555739" cy="390237"/>
            <a:chOff x="1677895" y="8785299"/>
            <a:chExt cx="555739" cy="390237"/>
          </a:xfrm>
        </p:grpSpPr>
        <p:cxnSp>
          <p:nvCxnSpPr>
            <p:cNvPr id="420" name="Straight Arrow Connector 419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763837" y="8117266"/>
            <a:ext cx="555739" cy="390237"/>
            <a:chOff x="1677895" y="8785299"/>
            <a:chExt cx="555739" cy="390237"/>
          </a:xfrm>
        </p:grpSpPr>
        <p:cxnSp>
          <p:nvCxnSpPr>
            <p:cNvPr id="423" name="Straight Arrow Connector 422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749233" y="7325178"/>
            <a:ext cx="555739" cy="390237"/>
            <a:chOff x="1677895" y="8785299"/>
            <a:chExt cx="555739" cy="390237"/>
          </a:xfrm>
        </p:grpSpPr>
        <p:cxnSp>
          <p:nvCxnSpPr>
            <p:cNvPr id="426" name="Straight Arrow Connector 425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8" name="Straight Arrow Connector 427"/>
          <p:cNvCxnSpPr/>
          <p:nvPr/>
        </p:nvCxnSpPr>
        <p:spPr>
          <a:xfrm flipV="1">
            <a:off x="2536897" y="13298408"/>
            <a:ext cx="2356678" cy="94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H="1">
            <a:off x="2553996" y="12088816"/>
            <a:ext cx="2357499" cy="840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4909495" y="4421747"/>
            <a:ext cx="12268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V="1">
            <a:off x="2532044" y="3528353"/>
            <a:ext cx="2366292" cy="3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H="1" flipV="1">
            <a:off x="2550424" y="2088356"/>
            <a:ext cx="2367161" cy="1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 flipH="1" flipV="1">
            <a:off x="2552805" y="4865460"/>
            <a:ext cx="2364780" cy="179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728863" y="5832971"/>
            <a:ext cx="4721" cy="529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453" idx="2"/>
          </p:cNvCxnSpPr>
          <p:nvPr/>
        </p:nvCxnSpPr>
        <p:spPr>
          <a:xfrm flipH="1">
            <a:off x="9958145" y="1224458"/>
            <a:ext cx="1" cy="12924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 flipV="1">
            <a:off x="4935691" y="1656507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8080929" y="137323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“Login” Button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Straight Arrow Connector 437"/>
          <p:cNvCxnSpPr/>
          <p:nvPr/>
        </p:nvCxnSpPr>
        <p:spPr>
          <a:xfrm>
            <a:off x="2544073" y="10513491"/>
            <a:ext cx="52538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2532044" y="1221172"/>
            <a:ext cx="1938" cy="128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7409374" y="5065550"/>
            <a:ext cx="0" cy="133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1993826" y="258738"/>
            <a:ext cx="121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mybank.com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4269513" y="35107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523599" y="511534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4" name="Group 443"/>
          <p:cNvGrpSpPr/>
          <p:nvPr/>
        </p:nvGrpSpPr>
        <p:grpSpPr>
          <a:xfrm>
            <a:off x="2194344" y="792411"/>
            <a:ext cx="707017" cy="447781"/>
            <a:chOff x="1921586" y="792411"/>
            <a:chExt cx="707017" cy="4477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2002131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2477264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2160509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2318887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6"/>
            <p:cNvSpPr>
              <a:spLocks/>
            </p:cNvSpPr>
            <p:nvPr/>
          </p:nvSpPr>
          <p:spPr bwMode="auto">
            <a:xfrm>
              <a:off x="1938732" y="792411"/>
              <a:ext cx="661650" cy="148687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8"/>
            <p:cNvSpPr>
              <a:spLocks/>
            </p:cNvSpPr>
            <p:nvPr/>
          </p:nvSpPr>
          <p:spPr bwMode="auto">
            <a:xfrm>
              <a:off x="1965066" y="1160662"/>
              <a:ext cx="612498" cy="41495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9"/>
            <p:cNvSpPr>
              <a:spLocks/>
            </p:cNvSpPr>
            <p:nvPr/>
          </p:nvSpPr>
          <p:spPr bwMode="auto">
            <a:xfrm>
              <a:off x="1921586" y="1202153"/>
              <a:ext cx="707017" cy="38039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20"/>
            <p:cNvSpPr>
              <a:spLocks noChangeShapeType="1"/>
            </p:cNvSpPr>
            <p:nvPr/>
          </p:nvSpPr>
          <p:spPr bwMode="auto">
            <a:xfrm>
              <a:off x="1944397" y="892686"/>
              <a:ext cx="652193" cy="0"/>
            </a:xfrm>
            <a:prstGeom prst="line">
              <a:avLst/>
            </a:prstGeom>
            <a:noFill/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3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30" y="647440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88773" y="693602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5" name="Group 454"/>
          <p:cNvGrpSpPr/>
          <p:nvPr/>
        </p:nvGrpSpPr>
        <p:grpSpPr>
          <a:xfrm>
            <a:off x="1720080" y="720403"/>
            <a:ext cx="445844" cy="603379"/>
            <a:chOff x="8232155" y="587661"/>
            <a:chExt cx="445844" cy="603379"/>
          </a:xfrm>
        </p:grpSpPr>
        <p:pic>
          <p:nvPicPr>
            <p:cNvPr id="456" name="Picture 45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ke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TextBox 457"/>
          <p:cNvSpPr txBox="1"/>
          <p:nvPr/>
        </p:nvSpPr>
        <p:spPr>
          <a:xfrm>
            <a:off x="512836" y="824349"/>
            <a:ext cx="125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Certificate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Private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8127981" y="7105709"/>
            <a:ext cx="1203700" cy="1103526"/>
            <a:chOff x="4593255" y="2184637"/>
            <a:chExt cx="1203700" cy="1103526"/>
          </a:xfrm>
        </p:grpSpPr>
        <p:sp>
          <p:nvSpPr>
            <p:cNvPr id="460" name="Rectangle 459"/>
            <p:cNvSpPr/>
            <p:nvPr/>
          </p:nvSpPr>
          <p:spPr>
            <a:xfrm>
              <a:off x="4597211" y="2184637"/>
              <a:ext cx="1199744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19050" cmpd="sng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593255" y="2232571"/>
              <a:ext cx="1035073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Login Request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920895" y="3013308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4644827" y="2957958"/>
              <a:ext cx="285903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4688904" y="2614807"/>
              <a:ext cx="987551" cy="182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611477" y="2208417"/>
              <a:ext cx="157663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ame 465"/>
            <p:cNvSpPr/>
            <p:nvPr/>
          </p:nvSpPr>
          <p:spPr>
            <a:xfrm>
              <a:off x="5417753" y="2978823"/>
              <a:ext cx="306768" cy="204490"/>
            </a:xfrm>
            <a:prstGeom prst="frame">
              <a:avLst>
                <a:gd name="adj1" fmla="val 78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9670113" y="35107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8" name="Picture 4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4" y="670858"/>
            <a:ext cx="563009" cy="536199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0" y="669995"/>
            <a:ext cx="563009" cy="536199"/>
          </a:xfrm>
          <a:prstGeom prst="rect">
            <a:avLst/>
          </a:prstGeom>
        </p:spPr>
      </p:pic>
      <p:sp>
        <p:nvSpPr>
          <p:cNvPr id="470" name="TextBox 469"/>
          <p:cNvSpPr txBox="1"/>
          <p:nvPr/>
        </p:nvSpPr>
        <p:spPr>
          <a:xfrm>
            <a:off x="8095652" y="351071"/>
            <a:ext cx="106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+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5688827" y="35107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6793850" y="35107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Phone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3" name="Straight Connector 472"/>
          <p:cNvCxnSpPr/>
          <p:nvPr/>
        </p:nvCxnSpPr>
        <p:spPr>
          <a:xfrm>
            <a:off x="6148248" y="4140000"/>
            <a:ext cx="0" cy="18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H="1">
            <a:off x="7437865" y="5279361"/>
            <a:ext cx="24864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213658" y="4985729"/>
            <a:ext cx="147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Taps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on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2898840" y="1804963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3017462" y="2088555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116849" y="352871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757345" y="3240683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User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6160773" y="5392342"/>
            <a:ext cx="1154376" cy="275271"/>
            <a:chOff x="5868963" y="4176819"/>
            <a:chExt cx="1154376" cy="288000"/>
          </a:xfrm>
        </p:grpSpPr>
        <p:sp>
          <p:nvSpPr>
            <p:cNvPr id="481" name="Arc 480"/>
            <p:cNvSpPr/>
            <p:nvPr/>
          </p:nvSpPr>
          <p:spPr>
            <a:xfrm>
              <a:off x="586896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Arc 481"/>
            <p:cNvSpPr/>
            <p:nvPr/>
          </p:nvSpPr>
          <p:spPr>
            <a:xfrm>
              <a:off x="597722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Arc 482"/>
            <p:cNvSpPr/>
            <p:nvPr/>
          </p:nvSpPr>
          <p:spPr>
            <a:xfrm>
              <a:off x="608549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Arc 483"/>
            <p:cNvSpPr/>
            <p:nvPr/>
          </p:nvSpPr>
          <p:spPr>
            <a:xfrm>
              <a:off x="619375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Arc 484"/>
            <p:cNvSpPr/>
            <p:nvPr/>
          </p:nvSpPr>
          <p:spPr>
            <a:xfrm>
              <a:off x="630201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Arc 485"/>
            <p:cNvSpPr/>
            <p:nvPr/>
          </p:nvSpPr>
          <p:spPr>
            <a:xfrm>
              <a:off x="641028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Arc 486"/>
            <p:cNvSpPr/>
            <p:nvPr/>
          </p:nvSpPr>
          <p:spPr>
            <a:xfrm>
              <a:off x="651854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Arc 487"/>
            <p:cNvSpPr/>
            <p:nvPr/>
          </p:nvSpPr>
          <p:spPr>
            <a:xfrm>
              <a:off x="662681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Arc 488"/>
            <p:cNvSpPr/>
            <p:nvPr/>
          </p:nvSpPr>
          <p:spPr>
            <a:xfrm>
              <a:off x="673507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Arc 489"/>
            <p:cNvSpPr/>
            <p:nvPr/>
          </p:nvSpPr>
          <p:spPr>
            <a:xfrm>
              <a:off x="684333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1" name="TextBox 490"/>
          <p:cNvSpPr txBox="1"/>
          <p:nvPr/>
        </p:nvSpPr>
        <p:spPr>
          <a:xfrm>
            <a:off x="5004197" y="4414427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(Web NFC API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2" name="Straight Arrow Connector 491"/>
          <p:cNvCxnSpPr/>
          <p:nvPr/>
        </p:nvCxnSpPr>
        <p:spPr>
          <a:xfrm>
            <a:off x="7402145" y="6082225"/>
            <a:ext cx="130756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7594324" y="608222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NFC App API)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6563067" y="56803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(RF)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Straight Arrow Connector 494"/>
          <p:cNvCxnSpPr/>
          <p:nvPr/>
        </p:nvCxnSpPr>
        <p:spPr>
          <a:xfrm flipV="1">
            <a:off x="2541321" y="11140123"/>
            <a:ext cx="2352253" cy="2847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3003837" y="48656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744952" y="4588640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Service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986204" y="1114389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915896" y="11811817"/>
            <a:ext cx="16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017462" y="12095409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3116849" y="1332180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3057537" y="13011318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732930" y="10873531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7790697" y="10178503"/>
            <a:ext cx="1885775" cy="648000"/>
            <a:chOff x="7646729" y="7561163"/>
            <a:chExt cx="1756993" cy="648000"/>
          </a:xfrm>
        </p:grpSpPr>
        <p:sp>
          <p:nvSpPr>
            <p:cNvPr id="505" name="Rectangle 504"/>
            <p:cNvSpPr/>
            <p:nvPr/>
          </p:nvSpPr>
          <p:spPr>
            <a:xfrm>
              <a:off x="7669163" y="7561163"/>
              <a:ext cx="1689846" cy="64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8114579" y="7696779"/>
              <a:ext cx="850728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Notification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7646729" y="7944879"/>
              <a:ext cx="1756993" cy="182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ogged in to: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08" name="Straight Arrow Connector 507"/>
          <p:cNvCxnSpPr/>
          <p:nvPr/>
        </p:nvCxnSpPr>
        <p:spPr>
          <a:xfrm flipH="1">
            <a:off x="9358337" y="7994568"/>
            <a:ext cx="5926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667478" y="2254637"/>
            <a:ext cx="1691489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Web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Challenge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Can 509"/>
          <p:cNvSpPr/>
          <p:nvPr/>
        </p:nvSpPr>
        <p:spPr>
          <a:xfrm>
            <a:off x="1492011" y="2952651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512836" y="29587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2" name="Straight Arrow Connector 6"/>
          <p:cNvCxnSpPr/>
          <p:nvPr/>
        </p:nvCxnSpPr>
        <p:spPr>
          <a:xfrm rot="5400000">
            <a:off x="1918679" y="2826635"/>
            <a:ext cx="288000" cy="252000"/>
          </a:xfrm>
          <a:prstGeom prst="bentConnector2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Left Brace 512"/>
          <p:cNvSpPr/>
          <p:nvPr/>
        </p:nvSpPr>
        <p:spPr>
          <a:xfrm>
            <a:off x="6269037" y="4085176"/>
            <a:ext cx="216528" cy="676619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/>
          <p:cNvSpPr txBox="1"/>
          <p:nvPr/>
        </p:nvSpPr>
        <p:spPr>
          <a:xfrm>
            <a:off x="6579121" y="4468434"/>
            <a:ext cx="109677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6578531" y="4142306"/>
            <a:ext cx="106311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Data</a:t>
            </a:r>
          </a:p>
        </p:txBody>
      </p:sp>
      <p:sp>
        <p:nvSpPr>
          <p:cNvPr id="516" name="Left Brace 515"/>
          <p:cNvSpPr/>
          <p:nvPr/>
        </p:nvSpPr>
        <p:spPr>
          <a:xfrm>
            <a:off x="8844691" y="5601407"/>
            <a:ext cx="216528" cy="972682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/>
          <p:cNvSpPr txBox="1"/>
          <p:nvPr/>
        </p:nvSpPr>
        <p:spPr>
          <a:xfrm>
            <a:off x="9156578" y="6284432"/>
            <a:ext cx="109677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9159127" y="5967828"/>
            <a:ext cx="106311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Data</a:t>
            </a:r>
          </a:p>
        </p:txBody>
      </p:sp>
      <p:sp>
        <p:nvSpPr>
          <p:cNvPr id="519" name="TextBox 518"/>
          <p:cNvSpPr txBox="1"/>
          <p:nvPr/>
        </p:nvSpPr>
        <p:spPr>
          <a:xfrm>
            <a:off x="9151522" y="5645884"/>
            <a:ext cx="17508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Security Context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0034885" y="782960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Left Brace 521"/>
          <p:cNvSpPr/>
          <p:nvPr/>
        </p:nvSpPr>
        <p:spPr>
          <a:xfrm>
            <a:off x="5046808" y="3269261"/>
            <a:ext cx="216528" cy="534254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5241350" y="3515482"/>
            <a:ext cx="2427268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Cookie (in HTTP header)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5241350" y="3312691"/>
            <a:ext cx="4097597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HTML5/JavaScript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including NFC data and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08167" y="6997076"/>
            <a:ext cx="1750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 Security Context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Can 525"/>
          <p:cNvSpPr/>
          <p:nvPr/>
        </p:nvSpPr>
        <p:spPr>
          <a:xfrm>
            <a:off x="1331789" y="8549314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TextBox 526"/>
          <p:cNvSpPr txBox="1"/>
          <p:nvPr/>
        </p:nvSpPr>
        <p:spPr>
          <a:xfrm>
            <a:off x="352614" y="855539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540841" y="7758387"/>
            <a:ext cx="181812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Using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Received Challenge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9" name="Straight Arrow Connector 528"/>
          <p:cNvCxnSpPr/>
          <p:nvPr/>
        </p:nvCxnSpPr>
        <p:spPr>
          <a:xfrm>
            <a:off x="1557385" y="8198679"/>
            <a:ext cx="0" cy="396000"/>
          </a:xfrm>
          <a:prstGeom prst="straightConnector1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361304" y="9856491"/>
            <a:ext cx="19976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Add Login Data to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851823" y="9053370"/>
            <a:ext cx="15071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Credentials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525412" y="12363246"/>
            <a:ext cx="182614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(Cookie)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3116849" y="1051243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3030511" y="10236492"/>
            <a:ext cx="138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Status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5" name="Picture 5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873" y="547293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Left Brace 535"/>
          <p:cNvSpPr/>
          <p:nvPr/>
        </p:nvSpPr>
        <p:spPr>
          <a:xfrm>
            <a:off x="11052869" y="5370276"/>
            <a:ext cx="216528" cy="756000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/>
          <p:cNvSpPr txBox="1"/>
          <p:nvPr/>
        </p:nvSpPr>
        <p:spPr>
          <a:xfrm>
            <a:off x="11217889" y="5874782"/>
            <a:ext cx="441146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Oval 537"/>
          <p:cNvSpPr/>
          <p:nvPr/>
        </p:nvSpPr>
        <p:spPr>
          <a:xfrm>
            <a:off x="9859686" y="1548515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39" name="Oval 538"/>
          <p:cNvSpPr/>
          <p:nvPr/>
        </p:nvSpPr>
        <p:spPr>
          <a:xfrm>
            <a:off x="4818723" y="1987406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2432314" y="3431301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4810959" y="4323184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4816098" y="4766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43" name="Oval 542"/>
          <p:cNvSpPr/>
          <p:nvPr/>
        </p:nvSpPr>
        <p:spPr>
          <a:xfrm>
            <a:off x="9860974" y="5179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44" name="Oval 543"/>
          <p:cNvSpPr/>
          <p:nvPr/>
        </p:nvSpPr>
        <p:spPr>
          <a:xfrm>
            <a:off x="7310457" y="5979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45" name="Oval 544"/>
          <p:cNvSpPr/>
          <p:nvPr/>
        </p:nvSpPr>
        <p:spPr>
          <a:xfrm>
            <a:off x="8635336" y="6675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6" name="Oval 545"/>
          <p:cNvSpPr/>
          <p:nvPr/>
        </p:nvSpPr>
        <p:spPr>
          <a:xfrm>
            <a:off x="9857745" y="7898280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47" name="Rounded Rectangle 546"/>
          <p:cNvSpPr/>
          <p:nvPr/>
        </p:nvSpPr>
        <p:spPr>
          <a:xfrm>
            <a:off x="8615771" y="9623989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2415431" y="10412333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411909" y="11046306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4796472" y="11988920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415431" y="13195811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424263" y="5051916"/>
            <a:ext cx="193354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6491625" y="6632205"/>
            <a:ext cx="2131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Start of Login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5724277" y="8787621"/>
            <a:ext cx="2942332" cy="861774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= Sign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(User Private Key,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(Web Page Security Context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Challenge Data +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Time Stamp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User ID or Client Certificate))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4932189" y="13726119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/>
          <p:cNvSpPr txBox="1"/>
          <p:nvPr/>
        </p:nvSpPr>
        <p:spPr>
          <a:xfrm>
            <a:off x="7407668" y="1343666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Web 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9842185" y="13628998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2974983" y="6841083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POST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2963185" y="6553051"/>
            <a:ext cx="1522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Arc 23"/>
          <p:cNvSpPr/>
          <p:nvPr/>
        </p:nvSpPr>
        <p:spPr>
          <a:xfrm>
            <a:off x="4952503" y="11145306"/>
            <a:ext cx="260726" cy="892260"/>
          </a:xfrm>
          <a:custGeom>
            <a:avLst/>
            <a:gdLst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3" fmla="*/ 173757 w 347514"/>
              <a:gd name="connsiteY3" fmla="*/ 247155 h 494309"/>
              <a:gd name="connsiteX4" fmla="*/ 179811 w 347514"/>
              <a:gd name="connsiteY4" fmla="*/ 150 h 494309"/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3" fmla="*/ 0 w 240432"/>
              <a:gd name="connsiteY3" fmla="*/ 32692 h 492473"/>
              <a:gd name="connsiteX4" fmla="*/ 72729 w 240432"/>
              <a:gd name="connsiteY4" fmla="*/ 0 h 492473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3" fmla="*/ 0 w 167703"/>
              <a:gd name="connsiteY3" fmla="*/ 0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54769 w 222472"/>
              <a:gd name="connsiteY0" fmla="*/ 3192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3" fmla="*/ 54769 w 222472"/>
              <a:gd name="connsiteY3" fmla="*/ 3192 h 495665"/>
              <a:gd name="connsiteX0" fmla="*/ 0 w 222472"/>
              <a:gd name="connsiteY0" fmla="*/ 810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6551"/>
              <a:gd name="connsiteY0" fmla="*/ 19051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3" fmla="*/ 76200 w 246551"/>
              <a:gd name="connsiteY3" fmla="*/ 19051 h 511524"/>
              <a:gd name="connsiteX0" fmla="*/ 0 w 246551"/>
              <a:gd name="connsiteY0" fmla="*/ 0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63981"/>
              <a:gd name="connsiteY0" fmla="*/ 19051 h 511524"/>
              <a:gd name="connsiteX1" fmla="*/ 243867 w 263981"/>
              <a:gd name="connsiteY1" fmla="*/ 261028 h 511524"/>
              <a:gd name="connsiteX2" fmla="*/ 90412 w 263981"/>
              <a:gd name="connsiteY2" fmla="*/ 511524 h 511524"/>
              <a:gd name="connsiteX3" fmla="*/ 76200 w 263981"/>
              <a:gd name="connsiteY3" fmla="*/ 19051 h 511524"/>
              <a:gd name="connsiteX0" fmla="*/ 0 w 263981"/>
              <a:gd name="connsiteY0" fmla="*/ 0 h 511524"/>
              <a:gd name="connsiteX1" fmla="*/ 90412 w 263981"/>
              <a:gd name="connsiteY1" fmla="*/ 511524 h 511524"/>
              <a:gd name="connsiteX0" fmla="*/ 76200 w 350450"/>
              <a:gd name="connsiteY0" fmla="*/ 19051 h 560934"/>
              <a:gd name="connsiteX1" fmla="*/ 243867 w 350450"/>
              <a:gd name="connsiteY1" fmla="*/ 261028 h 560934"/>
              <a:gd name="connsiteX2" fmla="*/ 90412 w 350450"/>
              <a:gd name="connsiteY2" fmla="*/ 511524 h 560934"/>
              <a:gd name="connsiteX3" fmla="*/ 76200 w 350450"/>
              <a:gd name="connsiteY3" fmla="*/ 19051 h 560934"/>
              <a:gd name="connsiteX0" fmla="*/ 0 w 350450"/>
              <a:gd name="connsiteY0" fmla="*/ 0 h 560934"/>
              <a:gd name="connsiteX1" fmla="*/ 90412 w 350450"/>
              <a:gd name="connsiteY1" fmla="*/ 511524 h 560934"/>
              <a:gd name="connsiteX2" fmla="*/ 350440 w 350450"/>
              <a:gd name="connsiteY2" fmla="*/ 539002 h 560934"/>
              <a:gd name="connsiteX0" fmla="*/ 76200 w 406119"/>
              <a:gd name="connsiteY0" fmla="*/ 19051 h 539002"/>
              <a:gd name="connsiteX1" fmla="*/ 243867 w 406119"/>
              <a:gd name="connsiteY1" fmla="*/ 261028 h 539002"/>
              <a:gd name="connsiteX2" fmla="*/ 90412 w 406119"/>
              <a:gd name="connsiteY2" fmla="*/ 511524 h 539002"/>
              <a:gd name="connsiteX3" fmla="*/ 76200 w 406119"/>
              <a:gd name="connsiteY3" fmla="*/ 19051 h 539002"/>
              <a:gd name="connsiteX0" fmla="*/ 0 w 406119"/>
              <a:gd name="connsiteY0" fmla="*/ 0 h 539002"/>
              <a:gd name="connsiteX1" fmla="*/ 90412 w 406119"/>
              <a:gd name="connsiteY1" fmla="*/ 511524 h 539002"/>
              <a:gd name="connsiteX2" fmla="*/ 350440 w 406119"/>
              <a:gd name="connsiteY2" fmla="*/ 539002 h 539002"/>
              <a:gd name="connsiteX0" fmla="*/ 76200 w 350440"/>
              <a:gd name="connsiteY0" fmla="*/ 19051 h 539002"/>
              <a:gd name="connsiteX1" fmla="*/ 243867 w 350440"/>
              <a:gd name="connsiteY1" fmla="*/ 261028 h 539002"/>
              <a:gd name="connsiteX2" fmla="*/ 90412 w 350440"/>
              <a:gd name="connsiteY2" fmla="*/ 511524 h 539002"/>
              <a:gd name="connsiteX3" fmla="*/ 76200 w 350440"/>
              <a:gd name="connsiteY3" fmla="*/ 19051 h 539002"/>
              <a:gd name="connsiteX0" fmla="*/ 0 w 350440"/>
              <a:gd name="connsiteY0" fmla="*/ 0 h 539002"/>
              <a:gd name="connsiteX1" fmla="*/ 350440 w 350440"/>
              <a:gd name="connsiteY1" fmla="*/ 539002 h 539002"/>
              <a:gd name="connsiteX0" fmla="*/ 76200 w 423924"/>
              <a:gd name="connsiteY0" fmla="*/ 19051 h 539002"/>
              <a:gd name="connsiteX1" fmla="*/ 243867 w 423924"/>
              <a:gd name="connsiteY1" fmla="*/ 261028 h 539002"/>
              <a:gd name="connsiteX2" fmla="*/ 90412 w 423924"/>
              <a:gd name="connsiteY2" fmla="*/ 511524 h 539002"/>
              <a:gd name="connsiteX3" fmla="*/ 76200 w 423924"/>
              <a:gd name="connsiteY3" fmla="*/ 19051 h 539002"/>
              <a:gd name="connsiteX0" fmla="*/ 0 w 423924"/>
              <a:gd name="connsiteY0" fmla="*/ 0 h 539002"/>
              <a:gd name="connsiteX1" fmla="*/ 350440 w 423924"/>
              <a:gd name="connsiteY1" fmla="*/ 539002 h 539002"/>
              <a:gd name="connsiteX0" fmla="*/ 76200 w 455052"/>
              <a:gd name="connsiteY0" fmla="*/ 19051 h 539002"/>
              <a:gd name="connsiteX1" fmla="*/ 243867 w 455052"/>
              <a:gd name="connsiteY1" fmla="*/ 261028 h 539002"/>
              <a:gd name="connsiteX2" fmla="*/ 90412 w 455052"/>
              <a:gd name="connsiteY2" fmla="*/ 511524 h 539002"/>
              <a:gd name="connsiteX3" fmla="*/ 76200 w 455052"/>
              <a:gd name="connsiteY3" fmla="*/ 19051 h 539002"/>
              <a:gd name="connsiteX0" fmla="*/ 0 w 455052"/>
              <a:gd name="connsiteY0" fmla="*/ 0 h 539002"/>
              <a:gd name="connsiteX1" fmla="*/ 350440 w 455052"/>
              <a:gd name="connsiteY1" fmla="*/ 539002 h 539002"/>
              <a:gd name="connsiteX0" fmla="*/ 76200 w 266139"/>
              <a:gd name="connsiteY0" fmla="*/ 19051 h 511524"/>
              <a:gd name="connsiteX1" fmla="*/ 243867 w 266139"/>
              <a:gd name="connsiteY1" fmla="*/ 261028 h 511524"/>
              <a:gd name="connsiteX2" fmla="*/ 90412 w 266139"/>
              <a:gd name="connsiteY2" fmla="*/ 511524 h 511524"/>
              <a:gd name="connsiteX3" fmla="*/ 76200 w 266139"/>
              <a:gd name="connsiteY3" fmla="*/ 19051 h 511524"/>
              <a:gd name="connsiteX0" fmla="*/ 0 w 266139"/>
              <a:gd name="connsiteY0" fmla="*/ 0 h 511524"/>
              <a:gd name="connsiteX1" fmla="*/ 74215 w 266139"/>
              <a:gd name="connsiteY1" fmla="*/ 510953 h 511524"/>
              <a:gd name="connsiteX0" fmla="*/ 76200 w 297521"/>
              <a:gd name="connsiteY0" fmla="*/ 19051 h 511524"/>
              <a:gd name="connsiteX1" fmla="*/ 243867 w 297521"/>
              <a:gd name="connsiteY1" fmla="*/ 261028 h 511524"/>
              <a:gd name="connsiteX2" fmla="*/ 90412 w 297521"/>
              <a:gd name="connsiteY2" fmla="*/ 511524 h 511524"/>
              <a:gd name="connsiteX3" fmla="*/ 76200 w 297521"/>
              <a:gd name="connsiteY3" fmla="*/ 19051 h 511524"/>
              <a:gd name="connsiteX0" fmla="*/ 0 w 297521"/>
              <a:gd name="connsiteY0" fmla="*/ 0 h 511524"/>
              <a:gd name="connsiteX1" fmla="*/ 74215 w 297521"/>
              <a:gd name="connsiteY1" fmla="*/ 510953 h 511524"/>
              <a:gd name="connsiteX0" fmla="*/ 76200 w 302363"/>
              <a:gd name="connsiteY0" fmla="*/ 19051 h 511524"/>
              <a:gd name="connsiteX1" fmla="*/ 243867 w 302363"/>
              <a:gd name="connsiteY1" fmla="*/ 261028 h 511524"/>
              <a:gd name="connsiteX2" fmla="*/ 90412 w 302363"/>
              <a:gd name="connsiteY2" fmla="*/ 511524 h 511524"/>
              <a:gd name="connsiteX3" fmla="*/ 76200 w 302363"/>
              <a:gd name="connsiteY3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02363"/>
              <a:gd name="connsiteY0" fmla="*/ 19051 h 511524"/>
              <a:gd name="connsiteX1" fmla="*/ 90412 w 302363"/>
              <a:gd name="connsiteY1" fmla="*/ 511524 h 511524"/>
              <a:gd name="connsiteX2" fmla="*/ 76200 w 302363"/>
              <a:gd name="connsiteY2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72590"/>
              <a:gd name="connsiteY0" fmla="*/ 19051 h 510953"/>
              <a:gd name="connsiteX1" fmla="*/ 372590 w 372590"/>
              <a:gd name="connsiteY1" fmla="*/ 468116 h 510953"/>
              <a:gd name="connsiteX2" fmla="*/ 76200 w 372590"/>
              <a:gd name="connsiteY2" fmla="*/ 19051 h 510953"/>
              <a:gd name="connsiteX0" fmla="*/ 0 w 372590"/>
              <a:gd name="connsiteY0" fmla="*/ 0 h 510953"/>
              <a:gd name="connsiteX1" fmla="*/ 74215 w 372590"/>
              <a:gd name="connsiteY1" fmla="*/ 510953 h 510953"/>
              <a:gd name="connsiteX0" fmla="*/ 76200 w 302363"/>
              <a:gd name="connsiteY0" fmla="*/ 75171 h 567073"/>
              <a:gd name="connsiteX1" fmla="*/ 107080 w 302363"/>
              <a:gd name="connsiteY1" fmla="*/ 0 h 567073"/>
              <a:gd name="connsiteX2" fmla="*/ 76200 w 302363"/>
              <a:gd name="connsiteY2" fmla="*/ 75171 h 567073"/>
              <a:gd name="connsiteX0" fmla="*/ 0 w 302363"/>
              <a:gd name="connsiteY0" fmla="*/ 56120 h 567073"/>
              <a:gd name="connsiteX1" fmla="*/ 74215 w 302363"/>
              <a:gd name="connsiteY1" fmla="*/ 567073 h 567073"/>
              <a:gd name="connsiteX0" fmla="*/ 76200 w 302363"/>
              <a:gd name="connsiteY0" fmla="*/ 19051 h 510953"/>
              <a:gd name="connsiteX1" fmla="*/ 64217 w 302363"/>
              <a:gd name="connsiteY1" fmla="*/ 16004 h 510953"/>
              <a:gd name="connsiteX2" fmla="*/ 76200 w 302363"/>
              <a:gd name="connsiteY2" fmla="*/ 19051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15478 w 302363"/>
              <a:gd name="connsiteY0" fmla="*/ 75816 h 510953"/>
              <a:gd name="connsiteX1" fmla="*/ 64217 w 302363"/>
              <a:gd name="connsiteY1" fmla="*/ 16004 h 510953"/>
              <a:gd name="connsiteX2" fmla="*/ 15478 w 302363"/>
              <a:gd name="connsiteY2" fmla="*/ 75816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64217 w 302363"/>
              <a:gd name="connsiteY1" fmla="*/ 16004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17783 w 302363"/>
              <a:gd name="connsiteY1" fmla="*/ 48727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482127"/>
              <a:gd name="connsiteY0" fmla="*/ 254123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482127"/>
              <a:gd name="connsiteY0" fmla="*/ 249449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95250 w 302363"/>
              <a:gd name="connsiteY2" fmla="*/ 254123 h 510953"/>
              <a:gd name="connsiteX3" fmla="*/ 40481 w 302363"/>
              <a:gd name="connsiteY3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3704"/>
              <a:gd name="connsiteY0" fmla="*/ 249449 h 519268"/>
              <a:gd name="connsiteX1" fmla="*/ 95174 w 303704"/>
              <a:gd name="connsiteY1" fmla="*/ 194978 h 519268"/>
              <a:gd name="connsiteX2" fmla="*/ 40481 w 303704"/>
              <a:gd name="connsiteY2" fmla="*/ 249449 h 519268"/>
              <a:gd name="connsiteX0" fmla="*/ 0 w 303704"/>
              <a:gd name="connsiteY0" fmla="*/ 0 h 519268"/>
              <a:gd name="connsiteX1" fmla="*/ 76596 w 303704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297292"/>
              <a:gd name="connsiteY0" fmla="*/ 249449 h 519268"/>
              <a:gd name="connsiteX1" fmla="*/ 95174 w 297292"/>
              <a:gd name="connsiteY1" fmla="*/ 194978 h 519268"/>
              <a:gd name="connsiteX2" fmla="*/ 40481 w 297292"/>
              <a:gd name="connsiteY2" fmla="*/ 249449 h 519268"/>
              <a:gd name="connsiteX0" fmla="*/ 0 w 297292"/>
              <a:gd name="connsiteY0" fmla="*/ 0 h 519268"/>
              <a:gd name="connsiteX1" fmla="*/ 76596 w 297292"/>
              <a:gd name="connsiteY1" fmla="*/ 519268 h 519268"/>
              <a:gd name="connsiteX0" fmla="*/ 40481 w 296500"/>
              <a:gd name="connsiteY0" fmla="*/ 249449 h 519268"/>
              <a:gd name="connsiteX1" fmla="*/ 95174 w 296500"/>
              <a:gd name="connsiteY1" fmla="*/ 194978 h 519268"/>
              <a:gd name="connsiteX2" fmla="*/ 40481 w 296500"/>
              <a:gd name="connsiteY2" fmla="*/ 249449 h 519268"/>
              <a:gd name="connsiteX0" fmla="*/ 0 w 296500"/>
              <a:gd name="connsiteY0" fmla="*/ 0 h 519268"/>
              <a:gd name="connsiteX1" fmla="*/ 76596 w 296500"/>
              <a:gd name="connsiteY1" fmla="*/ 519268 h 519268"/>
              <a:gd name="connsiteX0" fmla="*/ 64294 w 310560"/>
              <a:gd name="connsiteY0" fmla="*/ 249449 h 519268"/>
              <a:gd name="connsiteX1" fmla="*/ 118987 w 310560"/>
              <a:gd name="connsiteY1" fmla="*/ 194978 h 519268"/>
              <a:gd name="connsiteX2" fmla="*/ 64294 w 310560"/>
              <a:gd name="connsiteY2" fmla="*/ 249449 h 519268"/>
              <a:gd name="connsiteX0" fmla="*/ 0 w 310560"/>
              <a:gd name="connsiteY0" fmla="*/ 0 h 519268"/>
              <a:gd name="connsiteX1" fmla="*/ 100409 w 310560"/>
              <a:gd name="connsiteY1" fmla="*/ 519268 h 519268"/>
              <a:gd name="connsiteX0" fmla="*/ 64294 w 306812"/>
              <a:gd name="connsiteY0" fmla="*/ 249449 h 519268"/>
              <a:gd name="connsiteX1" fmla="*/ 118987 w 306812"/>
              <a:gd name="connsiteY1" fmla="*/ 194978 h 519268"/>
              <a:gd name="connsiteX2" fmla="*/ 64294 w 306812"/>
              <a:gd name="connsiteY2" fmla="*/ 249449 h 519268"/>
              <a:gd name="connsiteX0" fmla="*/ 0 w 306812"/>
              <a:gd name="connsiteY0" fmla="*/ 0 h 519268"/>
              <a:gd name="connsiteX1" fmla="*/ 100409 w 306812"/>
              <a:gd name="connsiteY1" fmla="*/ 519268 h 519268"/>
              <a:gd name="connsiteX0" fmla="*/ 64294 w 308304"/>
              <a:gd name="connsiteY0" fmla="*/ 249449 h 519268"/>
              <a:gd name="connsiteX1" fmla="*/ 118987 w 308304"/>
              <a:gd name="connsiteY1" fmla="*/ 194978 h 519268"/>
              <a:gd name="connsiteX2" fmla="*/ 64294 w 308304"/>
              <a:gd name="connsiteY2" fmla="*/ 249449 h 519268"/>
              <a:gd name="connsiteX0" fmla="*/ 0 w 308304"/>
              <a:gd name="connsiteY0" fmla="*/ 0 h 519268"/>
              <a:gd name="connsiteX1" fmla="*/ 100409 w 308304"/>
              <a:gd name="connsiteY1" fmla="*/ 519268 h 519268"/>
              <a:gd name="connsiteX0" fmla="*/ 64294 w 293376"/>
              <a:gd name="connsiteY0" fmla="*/ 249449 h 519268"/>
              <a:gd name="connsiteX1" fmla="*/ 118987 w 293376"/>
              <a:gd name="connsiteY1" fmla="*/ 194978 h 519268"/>
              <a:gd name="connsiteX2" fmla="*/ 64294 w 293376"/>
              <a:gd name="connsiteY2" fmla="*/ 249449 h 519268"/>
              <a:gd name="connsiteX0" fmla="*/ 0 w 293376"/>
              <a:gd name="connsiteY0" fmla="*/ 0 h 519268"/>
              <a:gd name="connsiteX1" fmla="*/ 100409 w 293376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0726"/>
              <a:gd name="connsiteY0" fmla="*/ 249449 h 519268"/>
              <a:gd name="connsiteX1" fmla="*/ 118987 w 260726"/>
              <a:gd name="connsiteY1" fmla="*/ 194978 h 519268"/>
              <a:gd name="connsiteX2" fmla="*/ 64294 w 260726"/>
              <a:gd name="connsiteY2" fmla="*/ 249449 h 519268"/>
              <a:gd name="connsiteX0" fmla="*/ 0 w 260726"/>
              <a:gd name="connsiteY0" fmla="*/ 0 h 519268"/>
              <a:gd name="connsiteX1" fmla="*/ 90884 w 260726"/>
              <a:gd name="connsiteY1" fmla="*/ 519268 h 5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726" h="519268" stroke="0" extrusionOk="0">
                <a:moveTo>
                  <a:pt x="64294" y="249449"/>
                </a:moveTo>
                <a:lnTo>
                  <a:pt x="118987" y="194978"/>
                </a:lnTo>
                <a:lnTo>
                  <a:pt x="64294" y="249449"/>
                </a:lnTo>
                <a:close/>
              </a:path>
              <a:path w="260726" h="519268" fill="none">
                <a:moveTo>
                  <a:pt x="0" y="0"/>
                </a:moveTo>
                <a:cubicBezTo>
                  <a:pt x="338270" y="5764"/>
                  <a:pt x="324117" y="491904"/>
                  <a:pt x="90884" y="519268"/>
                </a:cubicBezTo>
              </a:path>
            </a:pathLst>
          </a:cu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/>
          <p:cNvSpPr txBox="1"/>
          <p:nvPr/>
        </p:nvSpPr>
        <p:spPr>
          <a:xfrm>
            <a:off x="410365" y="11449595"/>
            <a:ext cx="19255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228320" y="14287516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AR 2017-06-15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70756" y="4134864"/>
            <a:ext cx="951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Write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615142" y="579104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Read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913777" y="9877945"/>
            <a:ext cx="1250660" cy="442674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Wi-Fi, Bluetooth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or Mobile Network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Left Brace 154"/>
          <p:cNvSpPr/>
          <p:nvPr/>
        </p:nvSpPr>
        <p:spPr>
          <a:xfrm>
            <a:off x="2147188" y="10499202"/>
            <a:ext cx="216528" cy="637038"/>
          </a:xfrm>
          <a:prstGeom prst="leftBrace">
            <a:avLst>
              <a:gd name="adj1" fmla="val 36292"/>
              <a:gd name="adj2" fmla="val 50000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5387" y="106717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Success Actions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677" y="13753851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Entry is removed either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login session timeout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or after being used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389458" y="11967851"/>
            <a:ext cx="23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“Phone Token”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2460" y="5328915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eeded because the login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“App” does not talk directly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invoking login page)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85" y="835801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6256641" y="842525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Private Key in TEE or 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20821" y="323493"/>
            <a:ext cx="1309035" cy="612934"/>
          </a:xfrm>
          <a:prstGeom prst="roundRect">
            <a:avLst/>
          </a:prstGeom>
          <a:solidFill>
            <a:srgbClr val="FDFAC7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invention is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herby placed in the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Domain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15882</TotalTime>
  <Words>309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NFC Based QR Code Replacement</dc:title>
  <dc:creator>Anders Rundgren</dc:creator>
  <cp:lastModifiedBy>Anders</cp:lastModifiedBy>
  <cp:revision>458</cp:revision>
  <dcterms:created xsi:type="dcterms:W3CDTF">2016-04-29T15:32:52Z</dcterms:created>
  <dcterms:modified xsi:type="dcterms:W3CDTF">2017-06-15T13:58:35Z</dcterms:modified>
</cp:coreProperties>
</file>