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2078135"/>
            <a:ext cx="1024524" cy="2624332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403672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504841"/>
            <a:ext cx="432048" cy="127497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5" y="3425351"/>
            <a:ext cx="566099" cy="2083506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561292"/>
            <a:ext cx="1659386" cy="1141175"/>
          </a:xfrm>
          <a:prstGeom prst="roundRect">
            <a:avLst>
              <a:gd name="adj" fmla="val 8066"/>
            </a:avLst>
          </a:prstGeom>
          <a:gradFill>
            <a:gsLst>
              <a:gs pos="85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61360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1853" y="2420887"/>
            <a:ext cx="1294785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874" h="200508">
                <a:moveTo>
                  <a:pt x="125874" y="200508"/>
                </a:moveTo>
                <a:cubicBezTo>
                  <a:pt x="-20450" y="167473"/>
                  <a:pt x="2189" y="182920"/>
                  <a:pt x="228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94689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39258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27613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149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23760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01596"/>
            <a:ext cx="452655" cy="2584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 w="50800" h="50800"/>
            <a:extrusionClr>
              <a:schemeClr val="bg1">
                <a:lumMod val="95000"/>
              </a:schemeClr>
            </a:extrusionClr>
          </a:sp3d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660983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V0.95,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402996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382948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68927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3150724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682142"/>
            <a:ext cx="418172" cy="324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72219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78387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85588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927890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660983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140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158</cp:revision>
  <dcterms:created xsi:type="dcterms:W3CDTF">2018-11-18T09:32:02Z</dcterms:created>
  <dcterms:modified xsi:type="dcterms:W3CDTF">2019-09-08T05:06:09Z</dcterms:modified>
</cp:coreProperties>
</file>