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7"/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43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2024-01-19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39">
            <a:extLst>
              <a:ext uri="{FF2B5EF4-FFF2-40B4-BE49-F238E27FC236}">
                <a16:creationId xmlns:a16="http://schemas.microsoft.com/office/drawing/2014/main" id="{31426E4E-C404-9B48-A7F0-E104A631902A}"/>
              </a:ext>
            </a:extLst>
          </p:cNvPr>
          <p:cNvSpPr/>
          <p:nvPr/>
        </p:nvSpPr>
        <p:spPr>
          <a:xfrm>
            <a:off x="1109268" y="3564000"/>
            <a:ext cx="222515" cy="1080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8" name="Down Arrow 39">
            <a:extLst>
              <a:ext uri="{FF2B5EF4-FFF2-40B4-BE49-F238E27FC236}">
                <a16:creationId xmlns:a16="http://schemas.microsoft.com/office/drawing/2014/main" id="{44B2B0D6-8866-45A3-B3F5-84A8B73CAEBC}"/>
              </a:ext>
            </a:extLst>
          </p:cNvPr>
          <p:cNvSpPr/>
          <p:nvPr/>
        </p:nvSpPr>
        <p:spPr>
          <a:xfrm>
            <a:off x="2815462" y="3564000"/>
            <a:ext cx="222515" cy="1080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9" name="Down Arrow 39">
            <a:extLst>
              <a:ext uri="{FF2B5EF4-FFF2-40B4-BE49-F238E27FC236}">
                <a16:creationId xmlns:a16="http://schemas.microsoft.com/office/drawing/2014/main" id="{7BFA6F47-0D32-80EA-B70E-B2D21251B322}"/>
              </a:ext>
            </a:extLst>
          </p:cNvPr>
          <p:cNvSpPr/>
          <p:nvPr/>
        </p:nvSpPr>
        <p:spPr>
          <a:xfrm>
            <a:off x="4562161" y="3564000"/>
            <a:ext cx="222515" cy="1080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30" name="Down Arrow 39">
            <a:extLst>
              <a:ext uri="{FF2B5EF4-FFF2-40B4-BE49-F238E27FC236}">
                <a16:creationId xmlns:a16="http://schemas.microsoft.com/office/drawing/2014/main" id="{43586690-91E0-D1DE-01F9-B3BFAFBA4585}"/>
              </a:ext>
            </a:extLst>
          </p:cNvPr>
          <p:cNvSpPr/>
          <p:nvPr/>
        </p:nvSpPr>
        <p:spPr>
          <a:xfrm>
            <a:off x="6509725" y="3564000"/>
            <a:ext cx="222515" cy="1080000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2" name="Rectangle: Rounded Corners 201"/>
          <p:cNvSpPr/>
          <p:nvPr/>
        </p:nvSpPr>
        <p:spPr>
          <a:xfrm>
            <a:off x="647352" y="4677284"/>
            <a:ext cx="6768646" cy="776510"/>
          </a:xfrm>
          <a:prstGeom prst="roundRect">
            <a:avLst/>
          </a:prstGeom>
          <a:gradFill flip="none" rotWithShape="1">
            <a:gsLst>
              <a:gs pos="49000">
                <a:srgbClr val="FDFBE3"/>
              </a:gs>
              <a:gs pos="1000">
                <a:srgbClr val="F2E648"/>
              </a:gs>
              <a:gs pos="100000">
                <a:srgbClr val="EDE437"/>
              </a:gs>
            </a:gsLst>
            <a:lin ang="48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API Providing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317607" y="2564905"/>
            <a:ext cx="7430338" cy="332716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203" name="Down Arrow 202"/>
          <p:cNvSpPr/>
          <p:nvPr/>
        </p:nvSpPr>
        <p:spPr>
          <a:xfrm>
            <a:off x="1109268" y="2087160"/>
            <a:ext cx="222515" cy="864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80DDAB-134B-890D-BB7C-5215FDBEF1F7}"/>
              </a:ext>
            </a:extLst>
          </p:cNvPr>
          <p:cNvGrpSpPr/>
          <p:nvPr/>
        </p:nvGrpSpPr>
        <p:grpSpPr>
          <a:xfrm>
            <a:off x="430743" y="4891098"/>
            <a:ext cx="1379634" cy="1010463"/>
            <a:chOff x="954485" y="3980742"/>
            <a:chExt cx="1331011" cy="974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21426D-53C4-A266-868A-B5611A1B80C5}"/>
                </a:ext>
              </a:extLst>
            </p:cNvPr>
            <p:cNvSpPr/>
            <p:nvPr/>
          </p:nvSpPr>
          <p:spPr>
            <a:xfrm>
              <a:off x="1170509" y="4284000"/>
              <a:ext cx="756000" cy="46800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6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54485" y="3980742"/>
              <a:ext cx="1331011" cy="974851"/>
              <a:chOff x="4013200" y="3014663"/>
              <a:chExt cx="1117600" cy="8286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013200" y="3014663"/>
                <a:ext cx="1117600" cy="828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382104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588637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4795170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4175571" y="3274554"/>
                <a:ext cx="104400" cy="360040"/>
              </a:xfrm>
              <a:prstGeom prst="rect">
                <a:avLst/>
              </a:prstGeom>
              <a:gradFill flip="none" rotWithShape="1">
                <a:gsLst>
                  <a:gs pos="61000">
                    <a:schemeClr val="bg1">
                      <a:lumMod val="95000"/>
                    </a:schemeClr>
                  </a:gs>
                  <a:gs pos="32000">
                    <a:schemeClr val="bg1"/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6"/>
              </a:p>
            </p:txBody>
          </p:sp>
          <p:sp>
            <p:nvSpPr>
              <p:cNvPr id="214" name="Freeform 10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solidFill>
                <a:srgbClr val="E0E0E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5" name="Freeform 11"/>
              <p:cNvSpPr>
                <a:spLocks/>
              </p:cNvSpPr>
              <p:nvPr/>
            </p:nvSpPr>
            <p:spPr bwMode="auto">
              <a:xfrm>
                <a:off x="4108450" y="3062288"/>
                <a:ext cx="858838" cy="142875"/>
              </a:xfrm>
              <a:custGeom>
                <a:avLst/>
                <a:gdLst>
                  <a:gd name="T0" fmla="*/ 0 w 1125"/>
                  <a:gd name="T1" fmla="*/ 187 h 187"/>
                  <a:gd name="T2" fmla="*/ 563 w 1125"/>
                  <a:gd name="T3" fmla="*/ 0 h 187"/>
                  <a:gd name="T4" fmla="*/ 1125 w 112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5" h="187">
                    <a:moveTo>
                      <a:pt x="0" y="187"/>
                    </a:moveTo>
                    <a:lnTo>
                      <a:pt x="563" y="0"/>
                    </a:lnTo>
                    <a:lnTo>
                      <a:pt x="1125" y="187"/>
                    </a:lnTo>
                  </a:path>
                </a:pathLst>
              </a:custGeom>
              <a:noFill/>
              <a:ln w="9525" cap="rnd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6" name="Rectangle 12"/>
              <p:cNvSpPr>
                <a:spLocks noChangeArrowheads="1"/>
              </p:cNvSpPr>
              <p:nvPr/>
            </p:nvSpPr>
            <p:spPr bwMode="auto">
              <a:xfrm>
                <a:off x="4108450" y="3209926"/>
                <a:ext cx="858838" cy="952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 dirty="0"/>
              </a:p>
            </p:txBody>
          </p:sp>
          <p:sp>
            <p:nvSpPr>
              <p:cNvPr id="217" name="Rectangle 13"/>
              <p:cNvSpPr>
                <a:spLocks noChangeArrowheads="1"/>
              </p:cNvSpPr>
              <p:nvPr/>
            </p:nvSpPr>
            <p:spPr bwMode="auto">
              <a:xfrm>
                <a:off x="4060825" y="3673476"/>
                <a:ext cx="95408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  <p:sp>
            <p:nvSpPr>
              <p:cNvPr id="218" name="Rectangle 14"/>
              <p:cNvSpPr>
                <a:spLocks noChangeArrowheads="1"/>
              </p:cNvSpPr>
              <p:nvPr/>
            </p:nvSpPr>
            <p:spPr bwMode="auto">
              <a:xfrm>
                <a:off x="4108450" y="3616326"/>
                <a:ext cx="858838" cy="57150"/>
              </a:xfrm>
              <a:prstGeom prst="rect">
                <a:avLst/>
              </a:prstGeom>
              <a:solidFill>
                <a:srgbClr val="F2F2F2"/>
              </a:solidFill>
              <a:ln w="9525" cap="flat">
                <a:solidFill>
                  <a:srgbClr val="40404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4780" tIns="47390" rIns="94780" bIns="473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6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2D5A3BC-DADF-754B-EC29-26210D3AEC40}"/>
              </a:ext>
            </a:extLst>
          </p:cNvPr>
          <p:cNvSpPr txBox="1"/>
          <p:nvPr/>
        </p:nvSpPr>
        <p:spPr>
          <a:xfrm>
            <a:off x="190431" y="1260049"/>
            <a:ext cx="7682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</a:t>
            </a:r>
            <a:r>
              <a:rPr lang="en-US" sz="3200" u="sng" dirty="0"/>
              <a:t>Once</a:t>
            </a:r>
            <a:r>
              <a:rPr lang="en-US" sz="3200" dirty="0"/>
              <a:t> – Deploy in </a:t>
            </a:r>
            <a:r>
              <a:rPr lang="en-US" sz="3200" i="1" dirty="0"/>
              <a:t>Any</a:t>
            </a:r>
            <a:r>
              <a:rPr lang="en-US" sz="3200" dirty="0"/>
              <a:t> Compatible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D847D-0A3C-A6B2-0190-7966419C18D9}"/>
              </a:ext>
            </a:extLst>
          </p:cNvPr>
          <p:cNvSpPr txBox="1"/>
          <p:nvPr/>
        </p:nvSpPr>
        <p:spPr>
          <a:xfrm>
            <a:off x="7670520" y="6596869"/>
            <a:ext cx="1473480" cy="25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37" dirty="0" err="1"/>
              <a:t>A.Rundgren</a:t>
            </a:r>
            <a:r>
              <a:rPr lang="en-US" sz="1037" dirty="0"/>
              <a:t> 2024-01-09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1C89B4-A884-0D83-22B0-488E47D95BB7}"/>
              </a:ext>
            </a:extLst>
          </p:cNvPr>
          <p:cNvGrpSpPr/>
          <p:nvPr/>
        </p:nvGrpSpPr>
        <p:grpSpPr>
          <a:xfrm>
            <a:off x="4059740" y="2902170"/>
            <a:ext cx="1227356" cy="814862"/>
            <a:chOff x="4126553" y="2784351"/>
            <a:chExt cx="1227356" cy="814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2F14FF-E30D-ADA4-929E-E7C453CAEC83}"/>
                </a:ext>
              </a:extLst>
            </p:cNvPr>
            <p:cNvSpPr/>
            <p:nvPr/>
          </p:nvSpPr>
          <p:spPr>
            <a:xfrm>
              <a:off x="4126553" y="2881239"/>
              <a:ext cx="1227356" cy="62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167A14E-8ED3-1035-C482-7A4083743F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" r="36256"/>
            <a:stretch/>
          </p:blipFill>
          <p:spPr>
            <a:xfrm>
              <a:off x="4175629" y="2784351"/>
              <a:ext cx="1008000" cy="81486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D0333F-FD32-A70D-0298-8E1AB5A78AC8}"/>
              </a:ext>
            </a:extLst>
          </p:cNvPr>
          <p:cNvGrpSpPr/>
          <p:nvPr/>
        </p:nvGrpSpPr>
        <p:grpSpPr>
          <a:xfrm>
            <a:off x="2204382" y="2999058"/>
            <a:ext cx="1444675" cy="621086"/>
            <a:chOff x="2335236" y="2866092"/>
            <a:chExt cx="1444675" cy="621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617795-ECF4-7B10-5B11-F1977B085A08}"/>
                </a:ext>
              </a:extLst>
            </p:cNvPr>
            <p:cNvSpPr/>
            <p:nvPr/>
          </p:nvSpPr>
          <p:spPr>
            <a:xfrm>
              <a:off x="2335236" y="2866092"/>
              <a:ext cx="1444675" cy="62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0487C76-01F5-0D0C-4722-6B183011F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28945"/>
            <a:stretch/>
          </p:blipFill>
          <p:spPr>
            <a:xfrm>
              <a:off x="2340396" y="2969076"/>
              <a:ext cx="1353600" cy="4191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0A7E8-CE16-76D2-1E97-9AB12B8A5A4E}"/>
              </a:ext>
            </a:extLst>
          </p:cNvPr>
          <p:cNvSpPr/>
          <p:nvPr/>
        </p:nvSpPr>
        <p:spPr>
          <a:xfrm>
            <a:off x="647352" y="2999058"/>
            <a:ext cx="1146347" cy="6210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PSD2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886724-B144-734F-ECEA-B5AE2B88CC01}"/>
              </a:ext>
            </a:extLst>
          </p:cNvPr>
          <p:cNvGrpSpPr/>
          <p:nvPr/>
        </p:nvGrpSpPr>
        <p:grpSpPr>
          <a:xfrm>
            <a:off x="5773206" y="2999058"/>
            <a:ext cx="1650299" cy="621086"/>
            <a:chOff x="5703102" y="2881239"/>
            <a:chExt cx="1712896" cy="6210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9C12BB-89D3-3899-2B70-6E36C062EDBB}"/>
                </a:ext>
              </a:extLst>
            </p:cNvPr>
            <p:cNvSpPr/>
            <p:nvPr/>
          </p:nvSpPr>
          <p:spPr>
            <a:xfrm>
              <a:off x="5703102" y="2881239"/>
              <a:ext cx="1712896" cy="621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532189" y="2899395"/>
              <a:ext cx="782971" cy="58477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 ID</a:t>
              </a:r>
              <a:b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Wallet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C2E6020-9D73-3114-7025-9CB7AF8A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4572" y="2979572"/>
              <a:ext cx="636631" cy="42442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FC93E31-6B9B-4B09-E442-8A732708CFCF}"/>
              </a:ext>
            </a:extLst>
          </p:cNvPr>
          <p:cNvSpPr txBox="1"/>
          <p:nvPr/>
        </p:nvSpPr>
        <p:spPr>
          <a:xfrm>
            <a:off x="631184" y="3934723"/>
            <a:ext cx="6768646" cy="33855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Loosely Coupled Trusted Application Services</a:t>
            </a:r>
          </a:p>
        </p:txBody>
      </p:sp>
      <p:sp>
        <p:nvSpPr>
          <p:cNvPr id="43" name="Down Arrow 202">
            <a:extLst>
              <a:ext uri="{FF2B5EF4-FFF2-40B4-BE49-F238E27FC236}">
                <a16:creationId xmlns:a16="http://schemas.microsoft.com/office/drawing/2014/main" id="{74182B27-8F12-0311-6DA9-4D2CA6BF2CE2}"/>
              </a:ext>
            </a:extLst>
          </p:cNvPr>
          <p:cNvSpPr/>
          <p:nvPr/>
        </p:nvSpPr>
        <p:spPr>
          <a:xfrm>
            <a:off x="2815462" y="2087160"/>
            <a:ext cx="222515" cy="864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44" name="Down Arrow 202">
            <a:extLst>
              <a:ext uri="{FF2B5EF4-FFF2-40B4-BE49-F238E27FC236}">
                <a16:creationId xmlns:a16="http://schemas.microsoft.com/office/drawing/2014/main" id="{BF18FE30-2FDA-4E99-84D4-1D0C6144E492}"/>
              </a:ext>
            </a:extLst>
          </p:cNvPr>
          <p:cNvSpPr/>
          <p:nvPr/>
        </p:nvSpPr>
        <p:spPr>
          <a:xfrm>
            <a:off x="4562161" y="2087160"/>
            <a:ext cx="222515" cy="864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/>
          </a:p>
        </p:txBody>
      </p:sp>
      <p:sp>
        <p:nvSpPr>
          <p:cNvPr id="45" name="Down Arrow 202">
            <a:extLst>
              <a:ext uri="{FF2B5EF4-FFF2-40B4-BE49-F238E27FC236}">
                <a16:creationId xmlns:a16="http://schemas.microsoft.com/office/drawing/2014/main" id="{70333C2A-DAD7-1DAF-A27F-44FA1A2972BF}"/>
              </a:ext>
            </a:extLst>
          </p:cNvPr>
          <p:cNvSpPr/>
          <p:nvPr/>
        </p:nvSpPr>
        <p:spPr>
          <a:xfrm>
            <a:off x="6487098" y="2087160"/>
            <a:ext cx="222515" cy="864000"/>
          </a:xfrm>
          <a:prstGeom prst="downArrow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4000">
                <a:schemeClr val="bg1"/>
              </a:gs>
              <a:gs pos="42000">
                <a:schemeClr val="bg1"/>
              </a:gs>
              <a:gs pos="67000">
                <a:schemeClr val="accent3">
                  <a:lumMod val="40000"/>
                  <a:lumOff val="60000"/>
                </a:schemeClr>
              </a:gs>
              <a:gs pos="3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0"/>
          </a:gra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6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CF9CBF-634A-AD00-29CD-5B9F8B47AD5B}"/>
              </a:ext>
            </a:extLst>
          </p:cNvPr>
          <p:cNvSpPr txBox="1"/>
          <p:nvPr/>
        </p:nvSpPr>
        <p:spPr>
          <a:xfrm>
            <a:off x="5789558" y="5510654"/>
            <a:ext cx="18598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</a:p>
        </p:txBody>
      </p:sp>
    </p:spTree>
    <p:extLst>
      <p:ext uri="{BB962C8B-B14F-4D97-AF65-F5344CB8AC3E}">
        <p14:creationId xmlns:p14="http://schemas.microsoft.com/office/powerpoint/2010/main" val="407287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 Rundgren</cp:lastModifiedBy>
  <cp:revision>83</cp:revision>
  <dcterms:created xsi:type="dcterms:W3CDTF">2020-05-25T17:53:39Z</dcterms:created>
  <dcterms:modified xsi:type="dcterms:W3CDTF">2024-01-19T15:32:01Z</dcterms:modified>
</cp:coreProperties>
</file>