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5" r:id="rId2"/>
    <p:sldMasterId id="2147483673" r:id="rId3"/>
    <p:sldMasterId id="2147483660" r:id="rId4"/>
  </p:sldMasterIdLst>
  <p:sldIdLst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BCB800"/>
    <a:srgbClr val="F9C9A1"/>
    <a:srgbClr val="FBD9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 autoAdjust="0"/>
    <p:restoredTop sz="94633" autoAdjust="0"/>
  </p:normalViewPr>
  <p:slideViewPr>
    <p:cSldViewPr>
      <p:cViewPr varScale="1">
        <p:scale>
          <a:sx n="81" d="100"/>
          <a:sy n="81" d="100"/>
        </p:scale>
        <p:origin x="-642" y="-5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4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9855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2019-11-10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96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17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87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42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65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95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18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04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482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2019-11-10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08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2019-11-10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065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2019-11-10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508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2019-11-10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151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927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951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51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1084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043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132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645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64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2019-11-10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320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2019-11-10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687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2019-11-10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145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2019-11-10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33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5793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144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6558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609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7504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865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97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2019-11-10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4646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0044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2019-11-10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0593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2019-11-10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3518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2019-11-10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0522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2416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7637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572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4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29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6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95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2019-11-10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39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2019-11-10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33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FC4E9-77CD-4C2A-BF4D-150A82B34D6E}" type="datetimeFigureOut">
              <a:rPr lang="en-US" smtClean="0"/>
              <a:t>2019-11-10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95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8" r:id="rId2"/>
    <p:sldLayoutId id="2147483697" r:id="rId3"/>
    <p:sldLayoutId id="2147483672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9C25B-30EF-47C5-9138-00DBA21FC2D6}" type="datetimeFigureOut">
              <a:rPr lang="en-US" smtClean="0"/>
              <a:t>2019-11-10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87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59E2D-BDB3-457B-9981-CCAC3BF92E36}" type="datetimeFigureOut">
              <a:rPr lang="en-US" smtClean="0"/>
              <a:t>2019-11-10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B787F-8AC3-40C9-A2AB-8C294836D9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30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0D030-0E6B-41F6-8C32-589A7A1D0D79}" type="datetimeFigureOut">
              <a:rPr lang="en-US" smtClean="0"/>
              <a:t>2019-11-10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166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microsoft.com/office/2007/relationships/hdphoto" Target="../media/hdphoto2.wdp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265" y="1611214"/>
            <a:ext cx="3184727" cy="2000474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 flipV="1">
            <a:off x="1350300" y="3712857"/>
            <a:ext cx="435113" cy="1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3807087" y="5229201"/>
            <a:ext cx="2133065" cy="1152127"/>
          </a:xfrm>
          <a:prstGeom prst="rect">
            <a:avLst/>
          </a:prstGeom>
          <a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33000" contrast="62000"/>
                      </a14:imgEffect>
                    </a14:imgLayer>
                  </a14:imgProps>
                </a:ext>
              </a:extLst>
            </a:blip>
            <a:tile tx="0" ty="0" sx="50000" sy="50000" flip="none" algn="tl"/>
          </a:blip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Signed</a:t>
            </a:r>
            <a:r>
              <a:rPr lang="en-US" sz="1400" dirty="0" smtClean="0">
                <a:solidFill>
                  <a:schemeClr val="tx1"/>
                </a:solidFill>
              </a:rPr>
              <a:t> And </a:t>
            </a:r>
            <a:r>
              <a:rPr lang="en-US" sz="1400" i="1" dirty="0" smtClean="0">
                <a:solidFill>
                  <a:schemeClr val="tx1"/>
                </a:solidFill>
              </a:rPr>
              <a:t>Encrypted</a:t>
            </a:r>
            <a:r>
              <a:rPr lang="en-US" sz="1400" dirty="0" smtClean="0">
                <a:solidFill>
                  <a:schemeClr val="tx1"/>
                </a:solidFill>
              </a:rPr>
              <a:t/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User Authorization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8" name="Straight Connector 207"/>
          <p:cNvCxnSpPr/>
          <p:nvPr/>
        </p:nvCxnSpPr>
        <p:spPr>
          <a:xfrm rot="180000">
            <a:off x="5004000" y="1770936"/>
            <a:ext cx="288000" cy="2651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Bent Arrow 241"/>
          <p:cNvSpPr/>
          <p:nvPr/>
        </p:nvSpPr>
        <p:spPr>
          <a:xfrm rot="16200000" flipH="1">
            <a:off x="1811900" y="1176551"/>
            <a:ext cx="1507398" cy="3075094"/>
          </a:xfrm>
          <a:prstGeom prst="bentArrow">
            <a:avLst>
              <a:gd name="adj1" fmla="val 3680"/>
              <a:gd name="adj2" fmla="val 6825"/>
              <a:gd name="adj3" fmla="val 8968"/>
              <a:gd name="adj4" fmla="val 14326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716820" y="5105262"/>
            <a:ext cx="2482867" cy="1420081"/>
          </a:xfrm>
          <a:prstGeom prst="rect">
            <a:avLst/>
          </a:prstGeom>
          <a:blipFill>
            <a:blip r:embed="rId5"/>
            <a:tile tx="0" ty="0" sx="50000" sy="50000" flip="none" algn="tl"/>
          </a:blip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Signed</a:t>
            </a:r>
            <a:r>
              <a:rPr lang="en-US" sz="1400" dirty="0" smtClean="0">
                <a:solidFill>
                  <a:schemeClr val="tx1"/>
                </a:solidFill>
              </a:rPr>
              <a:t> and </a:t>
            </a:r>
            <a:r>
              <a:rPr lang="en-US" sz="1400" i="1" dirty="0" smtClean="0">
                <a:solidFill>
                  <a:schemeClr val="tx1"/>
                </a:solidFill>
              </a:rPr>
              <a:t>Encrypted</a:t>
            </a:r>
            <a:r>
              <a:rPr lang="en-US" sz="1400" dirty="0" smtClean="0">
                <a:solidFill>
                  <a:schemeClr val="tx1"/>
                </a:solidFill>
              </a:rPr>
              <a:t/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User Authorization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243" name="Group 242"/>
          <p:cNvGrpSpPr/>
          <p:nvPr/>
        </p:nvGrpSpPr>
        <p:grpSpPr>
          <a:xfrm>
            <a:off x="576030" y="2492896"/>
            <a:ext cx="1110108" cy="412824"/>
            <a:chOff x="1315014" y="2295731"/>
            <a:chExt cx="1110108" cy="412824"/>
          </a:xfrm>
        </p:grpSpPr>
        <p:sp>
          <p:nvSpPr>
            <p:cNvPr id="184" name="Parallelogram 183"/>
            <p:cNvSpPr>
              <a:spLocks noChangeAspect="1"/>
            </p:cNvSpPr>
            <p:nvPr/>
          </p:nvSpPr>
          <p:spPr>
            <a:xfrm>
              <a:off x="1315014" y="2295731"/>
              <a:ext cx="1110108" cy="412824"/>
            </a:xfrm>
            <a:prstGeom prst="parallelogram">
              <a:avLst>
                <a:gd name="adj" fmla="val 24082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Parallelogram 184"/>
            <p:cNvSpPr/>
            <p:nvPr/>
          </p:nvSpPr>
          <p:spPr>
            <a:xfrm>
              <a:off x="1906885" y="2364698"/>
              <a:ext cx="414109" cy="237600"/>
            </a:xfrm>
            <a:prstGeom prst="parallelogram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Parallelogram 185"/>
            <p:cNvSpPr/>
            <p:nvPr/>
          </p:nvSpPr>
          <p:spPr>
            <a:xfrm>
              <a:off x="1416045" y="2364698"/>
              <a:ext cx="414109" cy="237600"/>
            </a:xfrm>
            <a:prstGeom prst="parallelogram">
              <a:avLst/>
            </a:prstGeom>
            <a:blipFill>
              <a:blip r:embed="rId5"/>
              <a:tile tx="0" ty="0" sx="50000" sy="50000" flip="none" algn="tl"/>
            </a:blip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4" name="Straight Connector 193"/>
          <p:cNvCxnSpPr>
            <a:stCxn id="189" idx="1"/>
            <a:endCxn id="184" idx="2"/>
          </p:cNvCxnSpPr>
          <p:nvPr/>
        </p:nvCxnSpPr>
        <p:spPr>
          <a:xfrm flipH="1">
            <a:off x="1636430" y="2697709"/>
            <a:ext cx="297967" cy="1599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2032818" y="1170330"/>
            <a:ext cx="1" cy="493579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410154" y="1785558"/>
            <a:ext cx="2700000" cy="1030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32637" y="4137102"/>
            <a:ext cx="1021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Bank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920525" y="908720"/>
            <a:ext cx="1372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with 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Mobile “Wallet”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5" name="Picture 4" descr="C:\Users\Anders\AppData\Local\Microsoft\Windows\INetCache\IE\YM8GPEOA\mobile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673596" y="1519577"/>
            <a:ext cx="355673" cy="50271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 35"/>
          <p:cNvGrpSpPr/>
          <p:nvPr/>
        </p:nvGrpSpPr>
        <p:grpSpPr>
          <a:xfrm>
            <a:off x="774478" y="1552436"/>
            <a:ext cx="557162" cy="447881"/>
            <a:chOff x="3321759" y="524071"/>
            <a:chExt cx="557162" cy="447881"/>
          </a:xfrm>
        </p:grpSpPr>
        <p:grpSp>
          <p:nvGrpSpPr>
            <p:cNvPr id="37" name="Group 36"/>
            <p:cNvGrpSpPr/>
            <p:nvPr/>
          </p:nvGrpSpPr>
          <p:grpSpPr>
            <a:xfrm>
              <a:off x="3351221" y="692783"/>
              <a:ext cx="510782" cy="279169"/>
              <a:chOff x="1397693" y="2654334"/>
              <a:chExt cx="510782" cy="2791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Rectangle 56"/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E6E6"/>
                  </a:gs>
                </a:gsLst>
                <a:lin ang="2700000" scaled="0"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>
                <a:stCxn id="58" idx="3"/>
                <a:endCxn id="58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Rectangle 86"/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3321759" y="524071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9" name="Oval 38"/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ight Triangle 47"/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ight Triangle 51"/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42" name="Picture 6" descr="C:\Users\Anders\AppData\Local\Microsoft\Windows\INetCache\IE\10FYNQXY\Crystal_Clear_kdm_user_female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507" y="1513488"/>
            <a:ext cx="468000" cy="468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" name="Picture 8" descr="key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415" y="3881344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1410154" y="1577908"/>
            <a:ext cx="2340000" cy="2654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8" name="Picture 8" descr="key"/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52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415" y="4180796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9" name="Parallelogram 178"/>
          <p:cNvSpPr/>
          <p:nvPr/>
        </p:nvSpPr>
        <p:spPr>
          <a:xfrm>
            <a:off x="1810853" y="1658743"/>
            <a:ext cx="414109" cy="241199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Parallelogram 180"/>
          <p:cNvSpPr/>
          <p:nvPr/>
        </p:nvSpPr>
        <p:spPr>
          <a:xfrm>
            <a:off x="3279453" y="1867576"/>
            <a:ext cx="414109" cy="237600"/>
          </a:xfrm>
          <a:prstGeom prst="parallelogram">
            <a:avLst/>
          </a:prstGeom>
          <a:blipFill>
            <a:blip r:embed="rId5"/>
            <a:tile tx="0" ty="0" sx="50000" sy="50000" flip="none" algn="tl"/>
          </a:blip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9" name="TextBox 188"/>
          <p:cNvSpPr txBox="1"/>
          <p:nvPr/>
        </p:nvSpPr>
        <p:spPr>
          <a:xfrm>
            <a:off x="1934397" y="2597339"/>
            <a:ext cx="1125435" cy="200739"/>
          </a:xfrm>
          <a:prstGeom prst="roundRect">
            <a:avLst>
              <a:gd name="adj" fmla="val 14754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Order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3711019" y="1454918"/>
            <a:ext cx="402558" cy="23246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76200" contourW="12700">
            <a:bevelT w="50800" h="50800"/>
            <a:extrusionClr>
              <a:schemeClr val="bg1">
                <a:lumMod val="95000"/>
              </a:schemeClr>
            </a:extrusionClr>
            <a:contourClr>
              <a:schemeClr val="bg1">
                <a:lumMod val="65000"/>
              </a:schemeClr>
            </a:contourClr>
          </a:sp3d>
        </p:spPr>
        <p:txBody>
          <a:bodyPr wrap="none" lIns="36000" tIns="0" rIns="36000" bIns="25200" rtlCol="0" anchor="ctr" anchorCtr="1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Buy!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1567397" y="1070803"/>
            <a:ext cx="1757718" cy="216813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Request (PR)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3299682" y="1397278"/>
            <a:ext cx="389850" cy="369332"/>
            <a:chOff x="6653446" y="2335884"/>
            <a:chExt cx="389850" cy="369332"/>
          </a:xfrm>
        </p:grpSpPr>
        <p:sp>
          <p:nvSpPr>
            <p:cNvPr id="75" name="Oval 74"/>
            <p:cNvSpPr/>
            <p:nvPr/>
          </p:nvSpPr>
          <p:spPr>
            <a:xfrm>
              <a:off x="6770971" y="2435965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653446" y="233588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</a:t>
              </a:r>
              <a:endParaRPr lang="en-US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426944" y="1602024"/>
            <a:ext cx="389850" cy="369332"/>
            <a:chOff x="7617435" y="3266164"/>
            <a:chExt cx="389850" cy="369332"/>
          </a:xfrm>
        </p:grpSpPr>
        <p:sp>
          <p:nvSpPr>
            <p:cNvPr id="198" name="Oval 197"/>
            <p:cNvSpPr/>
            <p:nvPr/>
          </p:nvSpPr>
          <p:spPr>
            <a:xfrm>
              <a:off x="7735200" y="3367291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7617435" y="32661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</a:t>
              </a:r>
              <a:endParaRPr lang="en-US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3707752" y="1806324"/>
            <a:ext cx="389850" cy="369332"/>
            <a:chOff x="7769835" y="3418564"/>
            <a:chExt cx="389850" cy="369332"/>
          </a:xfrm>
        </p:grpSpPr>
        <p:sp>
          <p:nvSpPr>
            <p:cNvPr id="197" name="Oval 196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</a:t>
              </a:r>
              <a:endParaRPr lang="en-US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934647" y="2068144"/>
            <a:ext cx="389850" cy="369332"/>
            <a:chOff x="7769835" y="3418564"/>
            <a:chExt cx="389850" cy="369332"/>
          </a:xfrm>
        </p:grpSpPr>
        <p:sp>
          <p:nvSpPr>
            <p:cNvPr id="123" name="Oval 122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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671633" y="1601209"/>
            <a:ext cx="3577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€100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806043" y="1807911"/>
            <a:ext cx="72000" cy="72000"/>
            <a:chOff x="7812360" y="2253119"/>
            <a:chExt cx="144016" cy="144016"/>
          </a:xfrm>
        </p:grpSpPr>
        <p:sp>
          <p:nvSpPr>
            <p:cNvPr id="4" name="Rectangle 3"/>
            <p:cNvSpPr/>
            <p:nvPr/>
          </p:nvSpPr>
          <p:spPr>
            <a:xfrm>
              <a:off x="7812360" y="2253119"/>
              <a:ext cx="144016" cy="144016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7855725" y="2293360"/>
              <a:ext cx="61200" cy="61200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6777727" y="3981445"/>
            <a:ext cx="742419" cy="204311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783446" y="4304639"/>
            <a:ext cx="812681" cy="204311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Encryption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72200" y="3645024"/>
            <a:ext cx="1669294" cy="184666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/>
        </p:spPr>
        <p:txBody>
          <a:bodyPr wrap="none" lIns="36000" tIns="0" rIns="36000" bIns="0" rtlCol="0" anchor="ctr" anchorCtr="1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Account Id: SE48800…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852822" y="1052736"/>
            <a:ext cx="2175562" cy="472559"/>
          </a:xfrm>
          <a:prstGeom prst="roundRect">
            <a:avLst>
              <a:gd name="adj" fmla="val 15270"/>
            </a:avLst>
          </a:prstGeom>
          <a:solidFill>
            <a:schemeClr val="bg1"/>
          </a:solidFill>
          <a:ln w="3175">
            <a:noFill/>
          </a:ln>
        </p:spPr>
        <p:txBody>
          <a:bodyPr wrap="square" lIns="72000" tIns="0" rIns="72000" bIns="0" rtlCol="0" anchor="ctr" anchorCtr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Virtual” Payment Card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Issued by User Bank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1" name="Group 210"/>
          <p:cNvGrpSpPr/>
          <p:nvPr/>
        </p:nvGrpSpPr>
        <p:grpSpPr>
          <a:xfrm>
            <a:off x="701493" y="3497223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0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9" name="TextBox 198"/>
          <p:cNvSpPr txBox="1"/>
          <p:nvPr/>
        </p:nvSpPr>
        <p:spPr>
          <a:xfrm>
            <a:off x="611560" y="260648"/>
            <a:ext cx="8281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 Banking/DM: End-to-End Security and Privacy (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simplified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549185" y="5373216"/>
            <a:ext cx="1839239" cy="864096"/>
          </a:xfrm>
          <a:prstGeom prst="rect">
            <a:avLst/>
          </a:prstGeom>
          <a:solidFill>
            <a:srgbClr val="FFFFCC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noProof="1" smtClean="0">
                <a:solidFill>
                  <a:schemeClr val="tx1"/>
                </a:solidFill>
              </a:rPr>
              <a:t>Merchant</a:t>
            </a:r>
            <a:r>
              <a:rPr lang="en-US" sz="1400" noProof="1" smtClean="0">
                <a:solidFill>
                  <a:schemeClr val="tx1"/>
                </a:solidFill>
              </a:rPr>
              <a:t>: Coop</a:t>
            </a:r>
          </a:p>
          <a:p>
            <a:r>
              <a:rPr lang="en-US" sz="1400" i="1" noProof="1" smtClean="0">
                <a:solidFill>
                  <a:schemeClr val="tx1"/>
                </a:solidFill>
              </a:rPr>
              <a:t>Amount</a:t>
            </a:r>
            <a:r>
              <a:rPr lang="en-US" sz="1400" noProof="1" smtClean="0">
                <a:solidFill>
                  <a:schemeClr val="tx1"/>
                </a:solidFill>
              </a:rPr>
              <a:t>: € </a:t>
            </a:r>
            <a:r>
              <a:rPr lang="en-US" sz="1400" noProof="1" smtClean="0">
                <a:solidFill>
                  <a:schemeClr val="tx1"/>
                </a:solidFill>
              </a:rPr>
              <a:t>100</a:t>
            </a:r>
            <a:endParaRPr lang="en-US" sz="1400" noProof="1" smtClean="0">
              <a:solidFill>
                <a:schemeClr val="tx1"/>
              </a:solidFill>
            </a:endParaRPr>
          </a:p>
          <a:p>
            <a:r>
              <a:rPr lang="en-US" sz="1400" i="1" noProof="1" smtClean="0">
                <a:solidFill>
                  <a:schemeClr val="tx1"/>
                </a:solidFill>
              </a:rPr>
              <a:t>AccountId</a:t>
            </a:r>
            <a:r>
              <a:rPr lang="en-US" sz="1400" noProof="1" smtClean="0">
                <a:solidFill>
                  <a:schemeClr val="tx1"/>
                </a:solidFill>
              </a:rPr>
              <a:t>: </a:t>
            </a:r>
            <a:r>
              <a:rPr lang="en-US" sz="1400" noProof="1" smtClean="0">
                <a:solidFill>
                  <a:schemeClr val="tx1"/>
                </a:solidFill>
                <a:cs typeface="Arial" panose="020B0604020202020204" pitchFamily="34" charset="0"/>
              </a:rPr>
              <a:t>SE48800</a:t>
            </a:r>
            <a:r>
              <a:rPr lang="en-US" sz="1400" dirty="0" smtClean="0">
                <a:solidFill>
                  <a:schemeClr val="tx1"/>
                </a:solidFill>
                <a:cs typeface="Arial" panose="020B0604020202020204" pitchFamily="34" charset="0"/>
              </a:rPr>
              <a:t>…</a:t>
            </a:r>
            <a:endParaRPr lang="en-US" sz="1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3951104" y="5373216"/>
            <a:ext cx="1839239" cy="864096"/>
          </a:xfrm>
          <a:prstGeom prst="rect">
            <a:avLst/>
          </a:prstGeom>
          <a:solidFill>
            <a:srgbClr val="FFFFCC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noProof="1" smtClean="0">
                <a:solidFill>
                  <a:schemeClr val="tx1"/>
                </a:solidFill>
              </a:rPr>
              <a:t>Merchant</a:t>
            </a:r>
            <a:r>
              <a:rPr lang="en-US" sz="1400" noProof="1" smtClean="0">
                <a:solidFill>
                  <a:schemeClr val="tx1"/>
                </a:solidFill>
              </a:rPr>
              <a:t>: Coop</a:t>
            </a:r>
          </a:p>
          <a:p>
            <a:r>
              <a:rPr lang="en-US" sz="1400" i="1" noProof="1" smtClean="0">
                <a:solidFill>
                  <a:schemeClr val="tx1"/>
                </a:solidFill>
              </a:rPr>
              <a:t>Amount</a:t>
            </a:r>
            <a:r>
              <a:rPr lang="en-US" sz="1400" noProof="1" smtClean="0">
                <a:solidFill>
                  <a:schemeClr val="tx1"/>
                </a:solidFill>
              </a:rPr>
              <a:t>: € </a:t>
            </a:r>
            <a:r>
              <a:rPr lang="en-US" sz="1400" noProof="1" smtClean="0">
                <a:solidFill>
                  <a:schemeClr val="tx1"/>
                </a:solidFill>
              </a:rPr>
              <a:t>100</a:t>
            </a:r>
            <a:endParaRPr lang="en-US" sz="1400" noProof="1" smtClean="0">
              <a:solidFill>
                <a:schemeClr val="tx1"/>
              </a:solidFill>
            </a:endParaRPr>
          </a:p>
          <a:p>
            <a:r>
              <a:rPr lang="en-US" sz="1400" i="1" noProof="1" smtClean="0">
                <a:solidFill>
                  <a:schemeClr val="tx1"/>
                </a:solidFill>
              </a:rPr>
              <a:t>AccountId</a:t>
            </a:r>
            <a:r>
              <a:rPr lang="en-US" sz="1400" noProof="1" smtClean="0">
                <a:solidFill>
                  <a:schemeClr val="tx1"/>
                </a:solidFill>
              </a:rPr>
              <a:t>: </a:t>
            </a:r>
            <a:r>
              <a:rPr lang="en-US" sz="1400" noProof="1" smtClean="0">
                <a:solidFill>
                  <a:schemeClr val="tx1"/>
                </a:solidFill>
                <a:cs typeface="Arial" panose="020B0604020202020204" pitchFamily="34" charset="0"/>
              </a:rPr>
              <a:t>SE48800</a:t>
            </a:r>
            <a:r>
              <a:rPr lang="en-US" sz="1400" dirty="0" smtClean="0">
                <a:solidFill>
                  <a:schemeClr val="tx1"/>
                </a:solidFill>
                <a:cs typeface="Arial" panose="020B0604020202020204" pitchFamily="34" charset="0"/>
              </a:rPr>
              <a:t>…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49" name="Picture 8" descr="key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144" y="4800851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" name="TextBox 149"/>
          <p:cNvSpPr txBox="1"/>
          <p:nvPr/>
        </p:nvSpPr>
        <p:spPr>
          <a:xfrm>
            <a:off x="4664456" y="4900952"/>
            <a:ext cx="742419" cy="204311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" name="Picture 8" descr="key"/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52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653136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7" name="TextBox 206"/>
          <p:cNvSpPr txBox="1"/>
          <p:nvPr/>
        </p:nvSpPr>
        <p:spPr>
          <a:xfrm>
            <a:off x="1691680" y="4776979"/>
            <a:ext cx="812681" cy="204311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Encryption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2915816" y="2016000"/>
            <a:ext cx="570695" cy="3357217"/>
          </a:xfrm>
          <a:prstGeom prst="straightConnector1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Rounded Rectangle 240"/>
          <p:cNvSpPr/>
          <p:nvPr/>
        </p:nvSpPr>
        <p:spPr>
          <a:xfrm>
            <a:off x="5292760" y="1597303"/>
            <a:ext cx="3202848" cy="3055833"/>
          </a:xfrm>
          <a:prstGeom prst="roundRect">
            <a:avLst>
              <a:gd name="adj" fmla="val 8363"/>
            </a:avLst>
          </a:prstGeom>
          <a:noFill/>
          <a:ln w="952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TextBox 208"/>
          <p:cNvSpPr txBox="1"/>
          <p:nvPr/>
        </p:nvSpPr>
        <p:spPr>
          <a:xfrm>
            <a:off x="594283" y="1211799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427342" y="4993431"/>
            <a:ext cx="2075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Data to Authorize (D2A)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Left Arrow 5"/>
          <p:cNvSpPr/>
          <p:nvPr/>
        </p:nvSpPr>
        <p:spPr>
          <a:xfrm>
            <a:off x="6084168" y="5733256"/>
            <a:ext cx="288032" cy="144016"/>
          </a:xfrm>
          <a:prstGeom prst="leftArrow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Left Arrow 97"/>
          <p:cNvSpPr/>
          <p:nvPr/>
        </p:nvSpPr>
        <p:spPr>
          <a:xfrm>
            <a:off x="3347864" y="5733256"/>
            <a:ext cx="288032" cy="144016"/>
          </a:xfrm>
          <a:prstGeom prst="leftArrow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1619672" y="3478064"/>
            <a:ext cx="1800276" cy="959048"/>
          </a:xfrm>
          <a:prstGeom prst="roundRect">
            <a:avLst>
              <a:gd name="adj" fmla="val 6584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marL="144000" indent="-14400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Decrypt D2A</a:t>
            </a:r>
          </a:p>
          <a:p>
            <a:pPr marL="144000" indent="-14400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Validate D2A signature</a:t>
            </a:r>
          </a:p>
          <a:p>
            <a:pPr marL="144000" indent="-14400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Match PR with D2A</a:t>
            </a:r>
          </a:p>
          <a:p>
            <a:pPr marL="144000" indent="-14400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Other steps…</a:t>
            </a:r>
          </a:p>
          <a:p>
            <a:pPr marL="144000" indent="-14400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nitiate payment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90656" y="6658580"/>
            <a:ext cx="15648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V0.1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A.Rundgren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2019-11-09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45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2350</TotalTime>
  <Words>103</Words>
  <Application>Microsoft Office PowerPoint</Application>
  <PresentationFormat>On-screen Show (4:3)</PresentationFormat>
  <Paragraphs>35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Office Theme</vt:lpstr>
      <vt:lpstr>2_Custom Design</vt:lpstr>
      <vt:lpstr>1_Custom Design</vt:lpstr>
      <vt:lpstr>Custom Design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Dual Mode Open Banking APIs</dc:title>
  <dc:creator>Anders Rundgren</dc:creator>
  <cp:lastModifiedBy>Anders</cp:lastModifiedBy>
  <cp:revision>129</cp:revision>
  <dcterms:created xsi:type="dcterms:W3CDTF">2019-05-26T05:25:22Z</dcterms:created>
  <dcterms:modified xsi:type="dcterms:W3CDTF">2019-11-10T05:36:16Z</dcterms:modified>
</cp:coreProperties>
</file>