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</p:sldMasterIdLst>
  <p:sldIdLst>
    <p:sldId id="256" r:id="rId5"/>
  </p:sldIdLst>
  <p:sldSz cx="12312650" cy="14546263"/>
  <p:notesSz cx="6858000" cy="9144000"/>
  <p:defaultTextStyle>
    <a:defPPr>
      <a:defRPr lang="en-US"/>
    </a:defPPr>
    <a:lvl1pPr marL="0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79755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59509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39264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19018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898773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78528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58282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38037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FBF7A3"/>
    <a:srgbClr val="F9F261"/>
    <a:srgbClr val="FFFFAB"/>
    <a:srgbClr val="EE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99" autoAdjust="0"/>
  </p:normalViewPr>
  <p:slideViewPr>
    <p:cSldViewPr>
      <p:cViewPr>
        <p:scale>
          <a:sx n="100" d="100"/>
          <a:sy n="100" d="100"/>
        </p:scale>
        <p:origin x="-180" y="2577"/>
      </p:cViewPr>
      <p:guideLst>
        <p:guide orient="horz" pos="4582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9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9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57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A670-7813-4138-9E5C-CE602A051C3C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2018-07-09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Straight Arrow Connector 6"/>
          <p:cNvCxnSpPr/>
          <p:nvPr/>
        </p:nvCxnSpPr>
        <p:spPr>
          <a:xfrm rot="5400000">
            <a:off x="1918679" y="2673093"/>
            <a:ext cx="288000" cy="252000"/>
          </a:xfrm>
          <a:prstGeom prst="bentConnector2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" name="Picture 4" descr="C:\Users\Anders\AppData\Local\Microsoft\Windows\INetCache\IE\02MQI6Y4\sony-vaio-nw-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53" y="653158"/>
            <a:ext cx="806692" cy="5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4" name="Straight Connector 413"/>
          <p:cNvCxnSpPr/>
          <p:nvPr/>
        </p:nvCxnSpPr>
        <p:spPr>
          <a:xfrm flipH="1">
            <a:off x="4909495" y="1192763"/>
            <a:ext cx="1720" cy="129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139"/>
          <p:cNvCxnSpPr/>
          <p:nvPr/>
        </p:nvCxnSpPr>
        <p:spPr>
          <a:xfrm rot="10800000">
            <a:off x="2553996" y="6265020"/>
            <a:ext cx="6143064" cy="2448273"/>
          </a:xfrm>
          <a:prstGeom prst="bentConnector3">
            <a:avLst>
              <a:gd name="adj1" fmla="val 53489"/>
            </a:avLst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906097" y="12548767"/>
            <a:ext cx="1217780" cy="390237"/>
            <a:chOff x="1677895" y="8785299"/>
            <a:chExt cx="1217780" cy="390237"/>
          </a:xfrm>
        </p:grpSpPr>
        <p:cxnSp>
          <p:nvCxnSpPr>
            <p:cNvPr id="417" name="Straight Arrow Connector 416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/>
            <p:cNvSpPr txBox="1"/>
            <p:nvPr/>
          </p:nvSpPr>
          <p:spPr>
            <a:xfrm>
              <a:off x="1855967" y="8929315"/>
              <a:ext cx="1039708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 (“Session”)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899741" y="9403174"/>
            <a:ext cx="1296327" cy="390237"/>
            <a:chOff x="1677895" y="8785299"/>
            <a:chExt cx="1296327" cy="390237"/>
          </a:xfrm>
        </p:grpSpPr>
        <p:cxnSp>
          <p:nvCxnSpPr>
            <p:cNvPr id="420" name="Straight Arrow Connector 419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TextBox 420"/>
            <p:cNvSpPr txBox="1"/>
            <p:nvPr/>
          </p:nvSpPr>
          <p:spPr>
            <a:xfrm>
              <a:off x="1855967" y="8929315"/>
              <a:ext cx="1118255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 (“Unknown”)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1034210" y="7849195"/>
            <a:ext cx="1198544" cy="390237"/>
            <a:chOff x="1677895" y="8785299"/>
            <a:chExt cx="1198544" cy="390237"/>
          </a:xfrm>
        </p:grpSpPr>
        <p:cxnSp>
          <p:nvCxnSpPr>
            <p:cNvPr id="423" name="Straight Arrow Connector 422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1855967" y="8929315"/>
              <a:ext cx="1020472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 (“Missing”)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817525" y="6737137"/>
            <a:ext cx="1287975" cy="390237"/>
            <a:chOff x="1677895" y="8785299"/>
            <a:chExt cx="1287975" cy="390237"/>
          </a:xfrm>
        </p:grpSpPr>
        <p:cxnSp>
          <p:nvCxnSpPr>
            <p:cNvPr id="426" name="Straight Arrow Connector 425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TextBox 426"/>
            <p:cNvSpPr txBox="1"/>
            <p:nvPr/>
          </p:nvSpPr>
          <p:spPr>
            <a:xfrm>
              <a:off x="1890896" y="8929315"/>
              <a:ext cx="1074974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 (“Phishing”)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8" name="Straight Arrow Connector 427"/>
          <p:cNvCxnSpPr/>
          <p:nvPr/>
        </p:nvCxnSpPr>
        <p:spPr>
          <a:xfrm flipV="1">
            <a:off x="2536897" y="13298408"/>
            <a:ext cx="2356678" cy="94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 flipH="1">
            <a:off x="2553996" y="12088816"/>
            <a:ext cx="2357499" cy="840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/>
          <p:nvPr/>
        </p:nvCxnSpPr>
        <p:spPr>
          <a:xfrm>
            <a:off x="4909495" y="4421747"/>
            <a:ext cx="122684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flipV="1">
            <a:off x="2532044" y="3528353"/>
            <a:ext cx="2366292" cy="3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H="1" flipV="1">
            <a:off x="2550424" y="2088356"/>
            <a:ext cx="2367161" cy="1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/>
          <p:nvPr/>
        </p:nvCxnSpPr>
        <p:spPr>
          <a:xfrm flipH="1" flipV="1">
            <a:off x="2552805" y="4865460"/>
            <a:ext cx="2364780" cy="179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8728863" y="5832971"/>
            <a:ext cx="4721" cy="5292000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9958145" y="1116000"/>
            <a:ext cx="1" cy="1303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/>
          <p:nvPr/>
        </p:nvCxnSpPr>
        <p:spPr>
          <a:xfrm flipH="1" flipV="1">
            <a:off x="4935691" y="1656507"/>
            <a:ext cx="5033570" cy="259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8080929" y="137323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Clicks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“Login” Button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Straight Arrow Connector 437"/>
          <p:cNvCxnSpPr/>
          <p:nvPr/>
        </p:nvCxnSpPr>
        <p:spPr>
          <a:xfrm>
            <a:off x="2544073" y="10513491"/>
            <a:ext cx="52538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2532044" y="1224459"/>
            <a:ext cx="1938" cy="12924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7409374" y="5065550"/>
            <a:ext cx="0" cy="1332000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/>
          <p:cNvSpPr txBox="1"/>
          <p:nvPr/>
        </p:nvSpPr>
        <p:spPr>
          <a:xfrm>
            <a:off x="1922142" y="258738"/>
            <a:ext cx="121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mybank.com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4269513" y="35107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 in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6523599" y="511534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4" name="Group 443"/>
          <p:cNvGrpSpPr/>
          <p:nvPr/>
        </p:nvGrpSpPr>
        <p:grpSpPr>
          <a:xfrm>
            <a:off x="2147692" y="725166"/>
            <a:ext cx="780639" cy="519789"/>
            <a:chOff x="1921586" y="792411"/>
            <a:chExt cx="707017" cy="4477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5" name="Rectangle 444"/>
            <p:cNvSpPr>
              <a:spLocks noChangeArrowheads="1"/>
            </p:cNvSpPr>
            <p:nvPr/>
          </p:nvSpPr>
          <p:spPr bwMode="auto">
            <a:xfrm>
              <a:off x="2002131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445"/>
            <p:cNvSpPr>
              <a:spLocks noChangeArrowheads="1"/>
            </p:cNvSpPr>
            <p:nvPr/>
          </p:nvSpPr>
          <p:spPr bwMode="auto">
            <a:xfrm>
              <a:off x="2477264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Rectangle 446"/>
            <p:cNvSpPr>
              <a:spLocks noChangeArrowheads="1"/>
            </p:cNvSpPr>
            <p:nvPr/>
          </p:nvSpPr>
          <p:spPr bwMode="auto">
            <a:xfrm>
              <a:off x="2160509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447"/>
            <p:cNvSpPr>
              <a:spLocks noChangeArrowheads="1"/>
            </p:cNvSpPr>
            <p:nvPr/>
          </p:nvSpPr>
          <p:spPr bwMode="auto">
            <a:xfrm>
              <a:off x="2318887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6"/>
            <p:cNvSpPr>
              <a:spLocks/>
            </p:cNvSpPr>
            <p:nvPr/>
          </p:nvSpPr>
          <p:spPr bwMode="auto">
            <a:xfrm>
              <a:off x="1938732" y="792411"/>
              <a:ext cx="661650" cy="148687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8"/>
            <p:cNvSpPr>
              <a:spLocks/>
            </p:cNvSpPr>
            <p:nvPr/>
          </p:nvSpPr>
          <p:spPr bwMode="auto">
            <a:xfrm>
              <a:off x="1965066" y="1160662"/>
              <a:ext cx="612498" cy="41495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9"/>
            <p:cNvSpPr>
              <a:spLocks/>
            </p:cNvSpPr>
            <p:nvPr/>
          </p:nvSpPr>
          <p:spPr bwMode="auto">
            <a:xfrm>
              <a:off x="1921586" y="1202153"/>
              <a:ext cx="707017" cy="38039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20"/>
            <p:cNvSpPr>
              <a:spLocks noChangeShapeType="1"/>
            </p:cNvSpPr>
            <p:nvPr/>
          </p:nvSpPr>
          <p:spPr bwMode="auto">
            <a:xfrm>
              <a:off x="1944397" y="892686"/>
              <a:ext cx="652193" cy="0"/>
            </a:xfrm>
            <a:prstGeom prst="line">
              <a:avLst/>
            </a:prstGeom>
            <a:noFill/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5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88773" y="693602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5" name="Group 454"/>
          <p:cNvGrpSpPr/>
          <p:nvPr/>
        </p:nvGrpSpPr>
        <p:grpSpPr>
          <a:xfrm>
            <a:off x="1674937" y="720403"/>
            <a:ext cx="445844" cy="603379"/>
            <a:chOff x="8232155" y="587661"/>
            <a:chExt cx="445844" cy="603379"/>
          </a:xfrm>
        </p:grpSpPr>
        <p:pic>
          <p:nvPicPr>
            <p:cNvPr id="456" name="Picture 45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7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8" name="TextBox 457"/>
          <p:cNvSpPr txBox="1"/>
          <p:nvPr/>
        </p:nvSpPr>
        <p:spPr>
          <a:xfrm>
            <a:off x="467693" y="824349"/>
            <a:ext cx="125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Certificate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Private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8127981" y="7105709"/>
            <a:ext cx="1203700" cy="1103526"/>
            <a:chOff x="4593255" y="2184637"/>
            <a:chExt cx="1203700" cy="1103526"/>
          </a:xfrm>
        </p:grpSpPr>
        <p:sp>
          <p:nvSpPr>
            <p:cNvPr id="460" name="Rectangle 459"/>
            <p:cNvSpPr/>
            <p:nvPr/>
          </p:nvSpPr>
          <p:spPr>
            <a:xfrm>
              <a:off x="4597211" y="2184637"/>
              <a:ext cx="1199744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19050" cmpd="sng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4593255" y="2232571"/>
              <a:ext cx="1035073" cy="172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bIns="1800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Login Request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4920895" y="3013308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4644827" y="2957958"/>
              <a:ext cx="285903" cy="24622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4688904" y="2614807"/>
              <a:ext cx="987551" cy="182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14400" rIns="108000" bIns="14400" rtlCol="0">
              <a:spAutoFit/>
            </a:bodyPr>
            <a:lstStyle/>
            <a:p>
              <a:pPr algn="ctr"/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ybank.com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5611477" y="2208417"/>
              <a:ext cx="157663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Frame 465"/>
            <p:cNvSpPr/>
            <p:nvPr/>
          </p:nvSpPr>
          <p:spPr>
            <a:xfrm>
              <a:off x="5417753" y="2978823"/>
              <a:ext cx="306768" cy="204490"/>
            </a:xfrm>
            <a:prstGeom prst="frame">
              <a:avLst>
                <a:gd name="adj1" fmla="val 78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7" name="TextBox 466"/>
          <p:cNvSpPr txBox="1"/>
          <p:nvPr/>
        </p:nvSpPr>
        <p:spPr>
          <a:xfrm>
            <a:off x="9670113" y="35107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8" name="Picture 4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44" y="670858"/>
            <a:ext cx="563009" cy="536199"/>
          </a:xfrm>
          <a:prstGeom prst="rect">
            <a:avLst/>
          </a:prstGeom>
        </p:spPr>
      </p:pic>
      <p:pic>
        <p:nvPicPr>
          <p:cNvPr id="469" name="Picture 4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80" y="669995"/>
            <a:ext cx="563009" cy="536199"/>
          </a:xfrm>
          <a:prstGeom prst="rect">
            <a:avLst/>
          </a:prstGeom>
        </p:spPr>
      </p:pic>
      <p:sp>
        <p:nvSpPr>
          <p:cNvPr id="470" name="TextBox 469"/>
          <p:cNvSpPr txBox="1"/>
          <p:nvPr/>
        </p:nvSpPr>
        <p:spPr>
          <a:xfrm>
            <a:off x="8095652" y="351071"/>
            <a:ext cx="1067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Phone + App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5688827" y="35107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 in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6793850" y="35107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 in Phone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3" name="Straight Connector 472"/>
          <p:cNvCxnSpPr/>
          <p:nvPr/>
        </p:nvCxnSpPr>
        <p:spPr>
          <a:xfrm>
            <a:off x="6148248" y="4140000"/>
            <a:ext cx="0" cy="18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 flipH="1">
            <a:off x="7437865" y="5279361"/>
            <a:ext cx="24864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8213658" y="4985729"/>
            <a:ext cx="147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Taps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Phone on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2898840" y="1804963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Initiate Login Process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3017462" y="2088555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GET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3116849" y="352871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2757345" y="3240683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Initiate User Login Process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0" name="Group 479"/>
          <p:cNvGrpSpPr/>
          <p:nvPr/>
        </p:nvGrpSpPr>
        <p:grpSpPr>
          <a:xfrm>
            <a:off x="6160773" y="5392342"/>
            <a:ext cx="1154376" cy="275271"/>
            <a:chOff x="5868963" y="4176819"/>
            <a:chExt cx="1154376" cy="288000"/>
          </a:xfrm>
        </p:grpSpPr>
        <p:sp>
          <p:nvSpPr>
            <p:cNvPr id="481" name="Arc 480"/>
            <p:cNvSpPr/>
            <p:nvPr/>
          </p:nvSpPr>
          <p:spPr>
            <a:xfrm>
              <a:off x="5868963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Arc 481"/>
            <p:cNvSpPr/>
            <p:nvPr/>
          </p:nvSpPr>
          <p:spPr>
            <a:xfrm>
              <a:off x="5977227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Arc 482"/>
            <p:cNvSpPr/>
            <p:nvPr/>
          </p:nvSpPr>
          <p:spPr>
            <a:xfrm>
              <a:off x="6085491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Arc 483"/>
            <p:cNvSpPr/>
            <p:nvPr/>
          </p:nvSpPr>
          <p:spPr>
            <a:xfrm>
              <a:off x="6193755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Arc 484"/>
            <p:cNvSpPr/>
            <p:nvPr/>
          </p:nvSpPr>
          <p:spPr>
            <a:xfrm>
              <a:off x="6302019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Arc 485"/>
            <p:cNvSpPr/>
            <p:nvPr/>
          </p:nvSpPr>
          <p:spPr>
            <a:xfrm>
              <a:off x="6410283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Arc 486"/>
            <p:cNvSpPr/>
            <p:nvPr/>
          </p:nvSpPr>
          <p:spPr>
            <a:xfrm>
              <a:off x="6518547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Arc 487"/>
            <p:cNvSpPr/>
            <p:nvPr/>
          </p:nvSpPr>
          <p:spPr>
            <a:xfrm>
              <a:off x="6626811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Arc 488"/>
            <p:cNvSpPr/>
            <p:nvPr/>
          </p:nvSpPr>
          <p:spPr>
            <a:xfrm>
              <a:off x="6735075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Arc 489"/>
            <p:cNvSpPr/>
            <p:nvPr/>
          </p:nvSpPr>
          <p:spPr>
            <a:xfrm>
              <a:off x="6843339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1" name="TextBox 490"/>
          <p:cNvSpPr txBox="1"/>
          <p:nvPr/>
        </p:nvSpPr>
        <p:spPr>
          <a:xfrm>
            <a:off x="5004197" y="4414427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(Web NFC API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2" name="Straight Arrow Connector 491"/>
          <p:cNvCxnSpPr/>
          <p:nvPr/>
        </p:nvCxnSpPr>
        <p:spPr>
          <a:xfrm>
            <a:off x="7402145" y="6082225"/>
            <a:ext cx="130756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7594324" y="608222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NFC App API)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6563067" y="56803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(RF)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5" name="Straight Arrow Connector 494"/>
          <p:cNvCxnSpPr/>
          <p:nvPr/>
        </p:nvCxnSpPr>
        <p:spPr>
          <a:xfrm flipV="1">
            <a:off x="2541321" y="11140123"/>
            <a:ext cx="2352253" cy="2847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3003837" y="486563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744952" y="4588640"/>
            <a:ext cx="1959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Page State Service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2986204" y="11143892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2555925" y="11811817"/>
            <a:ext cx="2269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Get Application Page + Cookie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3017462" y="12095409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GET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3116849" y="13321803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3057537" y="13011318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Page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2732930" y="10873531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Page State Change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4" name="Group 503"/>
          <p:cNvGrpSpPr/>
          <p:nvPr/>
        </p:nvGrpSpPr>
        <p:grpSpPr>
          <a:xfrm>
            <a:off x="7790697" y="10178503"/>
            <a:ext cx="1885775" cy="648000"/>
            <a:chOff x="7646729" y="7561163"/>
            <a:chExt cx="1756993" cy="648000"/>
          </a:xfrm>
        </p:grpSpPr>
        <p:sp>
          <p:nvSpPr>
            <p:cNvPr id="505" name="Rectangle 504"/>
            <p:cNvSpPr/>
            <p:nvPr/>
          </p:nvSpPr>
          <p:spPr>
            <a:xfrm>
              <a:off x="7669163" y="7561163"/>
              <a:ext cx="1689846" cy="64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 w="12700" cmpd="sng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8114579" y="7696779"/>
              <a:ext cx="850728" cy="172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bIns="1800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Notification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7646729" y="7944879"/>
              <a:ext cx="1756993" cy="1829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14400" rIns="108000" bIns="14400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ogged in to: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mybank.com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08" name="Straight Arrow Connector 507"/>
          <p:cNvCxnSpPr/>
          <p:nvPr/>
        </p:nvCxnSpPr>
        <p:spPr>
          <a:xfrm flipH="1">
            <a:off x="9358337" y="7994568"/>
            <a:ext cx="59266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/>
          <p:cNvSpPr txBox="1"/>
          <p:nvPr/>
        </p:nvSpPr>
        <p:spPr>
          <a:xfrm>
            <a:off x="741876" y="2254637"/>
            <a:ext cx="161133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Web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Login Session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Can 509"/>
          <p:cNvSpPr/>
          <p:nvPr/>
        </p:nvSpPr>
        <p:spPr>
          <a:xfrm>
            <a:off x="1492011" y="2799109"/>
            <a:ext cx="432048" cy="28803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512836" y="280519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Cache 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10034885" y="7829608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Login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Left Brace 521"/>
          <p:cNvSpPr/>
          <p:nvPr/>
        </p:nvSpPr>
        <p:spPr>
          <a:xfrm>
            <a:off x="5046808" y="3269261"/>
            <a:ext cx="216528" cy="534254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5241350" y="3515482"/>
            <a:ext cx="2427268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 Cookie (in HTTP header)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5241350" y="3312691"/>
            <a:ext cx="4097597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HTML5/JavaScript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age including NFC data and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608827" y="6409035"/>
            <a:ext cx="174438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10.1 Verify Hash Of Server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Can 525"/>
          <p:cNvSpPr/>
          <p:nvPr/>
        </p:nvSpPr>
        <p:spPr>
          <a:xfrm>
            <a:off x="539701" y="8281243"/>
            <a:ext cx="432048" cy="28803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TextBox 526"/>
          <p:cNvSpPr txBox="1"/>
          <p:nvPr/>
        </p:nvSpPr>
        <p:spPr>
          <a:xfrm>
            <a:off x="971749" y="830621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Cache 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503029" y="7490316"/>
            <a:ext cx="18501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10.2 Verify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Session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Received Session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9" name="Straight Arrow Connector 528"/>
          <p:cNvCxnSpPr/>
          <p:nvPr/>
        </p:nvCxnSpPr>
        <p:spPr>
          <a:xfrm>
            <a:off x="765297" y="7930608"/>
            <a:ext cx="0" cy="396000"/>
          </a:xfrm>
          <a:prstGeom prst="straightConnector1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/>
          <p:cNvSpPr txBox="1"/>
          <p:nvPr/>
        </p:nvSpPr>
        <p:spPr>
          <a:xfrm>
            <a:off x="559665" y="10097714"/>
            <a:ext cx="1537905" cy="272415"/>
          </a:xfrm>
          <a:prstGeom prst="roundRect">
            <a:avLst/>
          </a:prstGeom>
          <a:solidFill>
            <a:srgbClr val="FDFAC7"/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OOB Session Validated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563944" y="9053370"/>
            <a:ext cx="1789271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10.3 Verify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Credentials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29052" y="12363246"/>
            <a:ext cx="15888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13.1 Verify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3116849" y="1051243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3030511" y="10236492"/>
            <a:ext cx="138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Login Status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Oval 537"/>
          <p:cNvSpPr/>
          <p:nvPr/>
        </p:nvSpPr>
        <p:spPr>
          <a:xfrm>
            <a:off x="9859686" y="1548515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39" name="Oval 538"/>
          <p:cNvSpPr/>
          <p:nvPr/>
        </p:nvSpPr>
        <p:spPr>
          <a:xfrm>
            <a:off x="4818723" y="1987406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0" name="Oval 539"/>
          <p:cNvSpPr/>
          <p:nvPr/>
        </p:nvSpPr>
        <p:spPr>
          <a:xfrm>
            <a:off x="2432314" y="3431301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1" name="Oval 540"/>
          <p:cNvSpPr/>
          <p:nvPr/>
        </p:nvSpPr>
        <p:spPr>
          <a:xfrm>
            <a:off x="4810959" y="4323184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2" name="Oval 541"/>
          <p:cNvSpPr/>
          <p:nvPr/>
        </p:nvSpPr>
        <p:spPr>
          <a:xfrm>
            <a:off x="4816098" y="4766113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43" name="Oval 542"/>
          <p:cNvSpPr/>
          <p:nvPr/>
        </p:nvSpPr>
        <p:spPr>
          <a:xfrm>
            <a:off x="9860974" y="5179113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44" name="Oval 543"/>
          <p:cNvSpPr/>
          <p:nvPr/>
        </p:nvSpPr>
        <p:spPr>
          <a:xfrm>
            <a:off x="7310457" y="5979368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45" name="Oval 544"/>
          <p:cNvSpPr/>
          <p:nvPr/>
        </p:nvSpPr>
        <p:spPr>
          <a:xfrm>
            <a:off x="8635336" y="6675368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46" name="Oval 545"/>
          <p:cNvSpPr/>
          <p:nvPr/>
        </p:nvSpPr>
        <p:spPr>
          <a:xfrm>
            <a:off x="9857745" y="7898280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47" name="Rounded Rectangle 546"/>
          <p:cNvSpPr/>
          <p:nvPr/>
        </p:nvSpPr>
        <p:spPr>
          <a:xfrm>
            <a:off x="8615771" y="8592062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8" name="Rounded Rectangle 547"/>
          <p:cNvSpPr/>
          <p:nvPr/>
        </p:nvSpPr>
        <p:spPr>
          <a:xfrm>
            <a:off x="2415431" y="10412333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9" name="Rounded Rectangle 548"/>
          <p:cNvSpPr/>
          <p:nvPr/>
        </p:nvSpPr>
        <p:spPr>
          <a:xfrm>
            <a:off x="2411909" y="11046306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4796472" y="11988920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2415431" y="13195811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342729" y="5051916"/>
            <a:ext cx="201048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ogin Page State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5973855" y="6632205"/>
            <a:ext cx="2649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Start of Login (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App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5724277" y="8713291"/>
            <a:ext cx="2942332" cy="861774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 = Sign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(User Private Key,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(Transformed URL +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Hash of Server Certificate +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Local Time Stamp +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Client Certificate))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5" name="Straight Arrow Connector 554"/>
          <p:cNvCxnSpPr/>
          <p:nvPr/>
        </p:nvCxnSpPr>
        <p:spPr>
          <a:xfrm flipH="1" flipV="1">
            <a:off x="4932189" y="13726119"/>
            <a:ext cx="5033570" cy="259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extBox 555"/>
          <p:cNvSpPr txBox="1"/>
          <p:nvPr/>
        </p:nvSpPr>
        <p:spPr>
          <a:xfrm>
            <a:off x="7407668" y="13436669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Interacts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with Web Application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Rounded Rectangle 556"/>
          <p:cNvSpPr/>
          <p:nvPr/>
        </p:nvSpPr>
        <p:spPr>
          <a:xfrm>
            <a:off x="9842185" y="13628998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2974983" y="6265019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POST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2963185" y="5976987"/>
            <a:ext cx="1522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Login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Arc 23"/>
          <p:cNvSpPr/>
          <p:nvPr/>
        </p:nvSpPr>
        <p:spPr>
          <a:xfrm>
            <a:off x="4952503" y="11145306"/>
            <a:ext cx="260726" cy="892260"/>
          </a:xfrm>
          <a:custGeom>
            <a:avLst/>
            <a:gdLst>
              <a:gd name="connsiteX0" fmla="*/ 179811 w 347514"/>
              <a:gd name="connsiteY0" fmla="*/ 150 h 494309"/>
              <a:gd name="connsiteX1" fmla="*/ 347478 w 347514"/>
              <a:gd name="connsiteY1" fmla="*/ 242127 h 494309"/>
              <a:gd name="connsiteX2" fmla="*/ 194023 w 347514"/>
              <a:gd name="connsiteY2" fmla="*/ 492623 h 494309"/>
              <a:gd name="connsiteX3" fmla="*/ 173757 w 347514"/>
              <a:gd name="connsiteY3" fmla="*/ 247155 h 494309"/>
              <a:gd name="connsiteX4" fmla="*/ 179811 w 347514"/>
              <a:gd name="connsiteY4" fmla="*/ 150 h 494309"/>
              <a:gd name="connsiteX0" fmla="*/ 179811 w 347514"/>
              <a:gd name="connsiteY0" fmla="*/ 150 h 494309"/>
              <a:gd name="connsiteX1" fmla="*/ 347478 w 347514"/>
              <a:gd name="connsiteY1" fmla="*/ 242127 h 494309"/>
              <a:gd name="connsiteX2" fmla="*/ 194023 w 347514"/>
              <a:gd name="connsiteY2" fmla="*/ 492623 h 494309"/>
              <a:gd name="connsiteX0" fmla="*/ 72729 w 240432"/>
              <a:gd name="connsiteY0" fmla="*/ 0 h 492473"/>
              <a:gd name="connsiteX1" fmla="*/ 240396 w 240432"/>
              <a:gd name="connsiteY1" fmla="*/ 241977 h 492473"/>
              <a:gd name="connsiteX2" fmla="*/ 86941 w 240432"/>
              <a:gd name="connsiteY2" fmla="*/ 492473 h 492473"/>
              <a:gd name="connsiteX3" fmla="*/ 0 w 240432"/>
              <a:gd name="connsiteY3" fmla="*/ 32692 h 492473"/>
              <a:gd name="connsiteX4" fmla="*/ 72729 w 240432"/>
              <a:gd name="connsiteY4" fmla="*/ 0 h 492473"/>
              <a:gd name="connsiteX0" fmla="*/ 72729 w 240432"/>
              <a:gd name="connsiteY0" fmla="*/ 0 h 492473"/>
              <a:gd name="connsiteX1" fmla="*/ 240396 w 240432"/>
              <a:gd name="connsiteY1" fmla="*/ 241977 h 492473"/>
              <a:gd name="connsiteX2" fmla="*/ 86941 w 240432"/>
              <a:gd name="connsiteY2" fmla="*/ 492473 h 492473"/>
              <a:gd name="connsiteX0" fmla="*/ 0 w 167703"/>
              <a:gd name="connsiteY0" fmla="*/ 0 h 492473"/>
              <a:gd name="connsiteX1" fmla="*/ 167667 w 167703"/>
              <a:gd name="connsiteY1" fmla="*/ 241977 h 492473"/>
              <a:gd name="connsiteX2" fmla="*/ 14212 w 167703"/>
              <a:gd name="connsiteY2" fmla="*/ 492473 h 492473"/>
              <a:gd name="connsiteX3" fmla="*/ 0 w 167703"/>
              <a:gd name="connsiteY3" fmla="*/ 0 h 492473"/>
              <a:gd name="connsiteX0" fmla="*/ 0 w 167703"/>
              <a:gd name="connsiteY0" fmla="*/ 0 h 492473"/>
              <a:gd name="connsiteX1" fmla="*/ 167667 w 167703"/>
              <a:gd name="connsiteY1" fmla="*/ 241977 h 492473"/>
              <a:gd name="connsiteX2" fmla="*/ 14212 w 167703"/>
              <a:gd name="connsiteY2" fmla="*/ 492473 h 492473"/>
              <a:gd name="connsiteX0" fmla="*/ 54769 w 222472"/>
              <a:gd name="connsiteY0" fmla="*/ 2382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3" fmla="*/ 54769 w 222472"/>
              <a:gd name="connsiteY3" fmla="*/ 2382 h 494855"/>
              <a:gd name="connsiteX0" fmla="*/ 0 w 222472"/>
              <a:gd name="connsiteY0" fmla="*/ 0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0" fmla="*/ 54769 w 222472"/>
              <a:gd name="connsiteY0" fmla="*/ 3192 h 495665"/>
              <a:gd name="connsiteX1" fmla="*/ 222436 w 222472"/>
              <a:gd name="connsiteY1" fmla="*/ 245169 h 495665"/>
              <a:gd name="connsiteX2" fmla="*/ 68981 w 222472"/>
              <a:gd name="connsiteY2" fmla="*/ 495665 h 495665"/>
              <a:gd name="connsiteX3" fmla="*/ 54769 w 222472"/>
              <a:gd name="connsiteY3" fmla="*/ 3192 h 495665"/>
              <a:gd name="connsiteX0" fmla="*/ 0 w 222472"/>
              <a:gd name="connsiteY0" fmla="*/ 810 h 495665"/>
              <a:gd name="connsiteX1" fmla="*/ 222436 w 222472"/>
              <a:gd name="connsiteY1" fmla="*/ 245169 h 495665"/>
              <a:gd name="connsiteX2" fmla="*/ 68981 w 222472"/>
              <a:gd name="connsiteY2" fmla="*/ 495665 h 495665"/>
              <a:gd name="connsiteX0" fmla="*/ 54769 w 222472"/>
              <a:gd name="connsiteY0" fmla="*/ 2382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3" fmla="*/ 54769 w 222472"/>
              <a:gd name="connsiteY3" fmla="*/ 2382 h 494855"/>
              <a:gd name="connsiteX0" fmla="*/ 0 w 222472"/>
              <a:gd name="connsiteY0" fmla="*/ 0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6551"/>
              <a:gd name="connsiteY0" fmla="*/ 19051 h 511524"/>
              <a:gd name="connsiteX1" fmla="*/ 243867 w 246551"/>
              <a:gd name="connsiteY1" fmla="*/ 261028 h 511524"/>
              <a:gd name="connsiteX2" fmla="*/ 90412 w 246551"/>
              <a:gd name="connsiteY2" fmla="*/ 511524 h 511524"/>
              <a:gd name="connsiteX3" fmla="*/ 76200 w 246551"/>
              <a:gd name="connsiteY3" fmla="*/ 19051 h 511524"/>
              <a:gd name="connsiteX0" fmla="*/ 0 w 246551"/>
              <a:gd name="connsiteY0" fmla="*/ 0 h 511524"/>
              <a:gd name="connsiteX1" fmla="*/ 243867 w 246551"/>
              <a:gd name="connsiteY1" fmla="*/ 261028 h 511524"/>
              <a:gd name="connsiteX2" fmla="*/ 90412 w 246551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63981"/>
              <a:gd name="connsiteY0" fmla="*/ 19051 h 511524"/>
              <a:gd name="connsiteX1" fmla="*/ 243867 w 263981"/>
              <a:gd name="connsiteY1" fmla="*/ 261028 h 511524"/>
              <a:gd name="connsiteX2" fmla="*/ 90412 w 263981"/>
              <a:gd name="connsiteY2" fmla="*/ 511524 h 511524"/>
              <a:gd name="connsiteX3" fmla="*/ 76200 w 263981"/>
              <a:gd name="connsiteY3" fmla="*/ 19051 h 511524"/>
              <a:gd name="connsiteX0" fmla="*/ 0 w 263981"/>
              <a:gd name="connsiteY0" fmla="*/ 0 h 511524"/>
              <a:gd name="connsiteX1" fmla="*/ 90412 w 263981"/>
              <a:gd name="connsiteY1" fmla="*/ 511524 h 511524"/>
              <a:gd name="connsiteX0" fmla="*/ 76200 w 350450"/>
              <a:gd name="connsiteY0" fmla="*/ 19051 h 560934"/>
              <a:gd name="connsiteX1" fmla="*/ 243867 w 350450"/>
              <a:gd name="connsiteY1" fmla="*/ 261028 h 560934"/>
              <a:gd name="connsiteX2" fmla="*/ 90412 w 350450"/>
              <a:gd name="connsiteY2" fmla="*/ 511524 h 560934"/>
              <a:gd name="connsiteX3" fmla="*/ 76200 w 350450"/>
              <a:gd name="connsiteY3" fmla="*/ 19051 h 560934"/>
              <a:gd name="connsiteX0" fmla="*/ 0 w 350450"/>
              <a:gd name="connsiteY0" fmla="*/ 0 h 560934"/>
              <a:gd name="connsiteX1" fmla="*/ 90412 w 350450"/>
              <a:gd name="connsiteY1" fmla="*/ 511524 h 560934"/>
              <a:gd name="connsiteX2" fmla="*/ 350440 w 350450"/>
              <a:gd name="connsiteY2" fmla="*/ 539002 h 560934"/>
              <a:gd name="connsiteX0" fmla="*/ 76200 w 406119"/>
              <a:gd name="connsiteY0" fmla="*/ 19051 h 539002"/>
              <a:gd name="connsiteX1" fmla="*/ 243867 w 406119"/>
              <a:gd name="connsiteY1" fmla="*/ 261028 h 539002"/>
              <a:gd name="connsiteX2" fmla="*/ 90412 w 406119"/>
              <a:gd name="connsiteY2" fmla="*/ 511524 h 539002"/>
              <a:gd name="connsiteX3" fmla="*/ 76200 w 406119"/>
              <a:gd name="connsiteY3" fmla="*/ 19051 h 539002"/>
              <a:gd name="connsiteX0" fmla="*/ 0 w 406119"/>
              <a:gd name="connsiteY0" fmla="*/ 0 h 539002"/>
              <a:gd name="connsiteX1" fmla="*/ 90412 w 406119"/>
              <a:gd name="connsiteY1" fmla="*/ 511524 h 539002"/>
              <a:gd name="connsiteX2" fmla="*/ 350440 w 406119"/>
              <a:gd name="connsiteY2" fmla="*/ 539002 h 539002"/>
              <a:gd name="connsiteX0" fmla="*/ 76200 w 350440"/>
              <a:gd name="connsiteY0" fmla="*/ 19051 h 539002"/>
              <a:gd name="connsiteX1" fmla="*/ 243867 w 350440"/>
              <a:gd name="connsiteY1" fmla="*/ 261028 h 539002"/>
              <a:gd name="connsiteX2" fmla="*/ 90412 w 350440"/>
              <a:gd name="connsiteY2" fmla="*/ 511524 h 539002"/>
              <a:gd name="connsiteX3" fmla="*/ 76200 w 350440"/>
              <a:gd name="connsiteY3" fmla="*/ 19051 h 539002"/>
              <a:gd name="connsiteX0" fmla="*/ 0 w 350440"/>
              <a:gd name="connsiteY0" fmla="*/ 0 h 539002"/>
              <a:gd name="connsiteX1" fmla="*/ 350440 w 350440"/>
              <a:gd name="connsiteY1" fmla="*/ 539002 h 539002"/>
              <a:gd name="connsiteX0" fmla="*/ 76200 w 423924"/>
              <a:gd name="connsiteY0" fmla="*/ 19051 h 539002"/>
              <a:gd name="connsiteX1" fmla="*/ 243867 w 423924"/>
              <a:gd name="connsiteY1" fmla="*/ 261028 h 539002"/>
              <a:gd name="connsiteX2" fmla="*/ 90412 w 423924"/>
              <a:gd name="connsiteY2" fmla="*/ 511524 h 539002"/>
              <a:gd name="connsiteX3" fmla="*/ 76200 w 423924"/>
              <a:gd name="connsiteY3" fmla="*/ 19051 h 539002"/>
              <a:gd name="connsiteX0" fmla="*/ 0 w 423924"/>
              <a:gd name="connsiteY0" fmla="*/ 0 h 539002"/>
              <a:gd name="connsiteX1" fmla="*/ 350440 w 423924"/>
              <a:gd name="connsiteY1" fmla="*/ 539002 h 539002"/>
              <a:gd name="connsiteX0" fmla="*/ 76200 w 455052"/>
              <a:gd name="connsiteY0" fmla="*/ 19051 h 539002"/>
              <a:gd name="connsiteX1" fmla="*/ 243867 w 455052"/>
              <a:gd name="connsiteY1" fmla="*/ 261028 h 539002"/>
              <a:gd name="connsiteX2" fmla="*/ 90412 w 455052"/>
              <a:gd name="connsiteY2" fmla="*/ 511524 h 539002"/>
              <a:gd name="connsiteX3" fmla="*/ 76200 w 455052"/>
              <a:gd name="connsiteY3" fmla="*/ 19051 h 539002"/>
              <a:gd name="connsiteX0" fmla="*/ 0 w 455052"/>
              <a:gd name="connsiteY0" fmla="*/ 0 h 539002"/>
              <a:gd name="connsiteX1" fmla="*/ 350440 w 455052"/>
              <a:gd name="connsiteY1" fmla="*/ 539002 h 539002"/>
              <a:gd name="connsiteX0" fmla="*/ 76200 w 266139"/>
              <a:gd name="connsiteY0" fmla="*/ 19051 h 511524"/>
              <a:gd name="connsiteX1" fmla="*/ 243867 w 266139"/>
              <a:gd name="connsiteY1" fmla="*/ 261028 h 511524"/>
              <a:gd name="connsiteX2" fmla="*/ 90412 w 266139"/>
              <a:gd name="connsiteY2" fmla="*/ 511524 h 511524"/>
              <a:gd name="connsiteX3" fmla="*/ 76200 w 266139"/>
              <a:gd name="connsiteY3" fmla="*/ 19051 h 511524"/>
              <a:gd name="connsiteX0" fmla="*/ 0 w 266139"/>
              <a:gd name="connsiteY0" fmla="*/ 0 h 511524"/>
              <a:gd name="connsiteX1" fmla="*/ 74215 w 266139"/>
              <a:gd name="connsiteY1" fmla="*/ 510953 h 511524"/>
              <a:gd name="connsiteX0" fmla="*/ 76200 w 297521"/>
              <a:gd name="connsiteY0" fmla="*/ 19051 h 511524"/>
              <a:gd name="connsiteX1" fmla="*/ 243867 w 297521"/>
              <a:gd name="connsiteY1" fmla="*/ 261028 h 511524"/>
              <a:gd name="connsiteX2" fmla="*/ 90412 w 297521"/>
              <a:gd name="connsiteY2" fmla="*/ 511524 h 511524"/>
              <a:gd name="connsiteX3" fmla="*/ 76200 w 297521"/>
              <a:gd name="connsiteY3" fmla="*/ 19051 h 511524"/>
              <a:gd name="connsiteX0" fmla="*/ 0 w 297521"/>
              <a:gd name="connsiteY0" fmla="*/ 0 h 511524"/>
              <a:gd name="connsiteX1" fmla="*/ 74215 w 297521"/>
              <a:gd name="connsiteY1" fmla="*/ 510953 h 511524"/>
              <a:gd name="connsiteX0" fmla="*/ 76200 w 302363"/>
              <a:gd name="connsiteY0" fmla="*/ 19051 h 511524"/>
              <a:gd name="connsiteX1" fmla="*/ 243867 w 302363"/>
              <a:gd name="connsiteY1" fmla="*/ 261028 h 511524"/>
              <a:gd name="connsiteX2" fmla="*/ 90412 w 302363"/>
              <a:gd name="connsiteY2" fmla="*/ 511524 h 511524"/>
              <a:gd name="connsiteX3" fmla="*/ 76200 w 302363"/>
              <a:gd name="connsiteY3" fmla="*/ 19051 h 511524"/>
              <a:gd name="connsiteX0" fmla="*/ 0 w 302363"/>
              <a:gd name="connsiteY0" fmla="*/ 0 h 511524"/>
              <a:gd name="connsiteX1" fmla="*/ 74215 w 302363"/>
              <a:gd name="connsiteY1" fmla="*/ 510953 h 511524"/>
              <a:gd name="connsiteX0" fmla="*/ 76200 w 302363"/>
              <a:gd name="connsiteY0" fmla="*/ 19051 h 511524"/>
              <a:gd name="connsiteX1" fmla="*/ 90412 w 302363"/>
              <a:gd name="connsiteY1" fmla="*/ 511524 h 511524"/>
              <a:gd name="connsiteX2" fmla="*/ 76200 w 302363"/>
              <a:gd name="connsiteY2" fmla="*/ 19051 h 511524"/>
              <a:gd name="connsiteX0" fmla="*/ 0 w 302363"/>
              <a:gd name="connsiteY0" fmla="*/ 0 h 511524"/>
              <a:gd name="connsiteX1" fmla="*/ 74215 w 302363"/>
              <a:gd name="connsiteY1" fmla="*/ 510953 h 511524"/>
              <a:gd name="connsiteX0" fmla="*/ 76200 w 372590"/>
              <a:gd name="connsiteY0" fmla="*/ 19051 h 510953"/>
              <a:gd name="connsiteX1" fmla="*/ 372590 w 372590"/>
              <a:gd name="connsiteY1" fmla="*/ 468116 h 510953"/>
              <a:gd name="connsiteX2" fmla="*/ 76200 w 372590"/>
              <a:gd name="connsiteY2" fmla="*/ 19051 h 510953"/>
              <a:gd name="connsiteX0" fmla="*/ 0 w 372590"/>
              <a:gd name="connsiteY0" fmla="*/ 0 h 510953"/>
              <a:gd name="connsiteX1" fmla="*/ 74215 w 372590"/>
              <a:gd name="connsiteY1" fmla="*/ 510953 h 510953"/>
              <a:gd name="connsiteX0" fmla="*/ 76200 w 302363"/>
              <a:gd name="connsiteY0" fmla="*/ 75171 h 567073"/>
              <a:gd name="connsiteX1" fmla="*/ 107080 w 302363"/>
              <a:gd name="connsiteY1" fmla="*/ 0 h 567073"/>
              <a:gd name="connsiteX2" fmla="*/ 76200 w 302363"/>
              <a:gd name="connsiteY2" fmla="*/ 75171 h 567073"/>
              <a:gd name="connsiteX0" fmla="*/ 0 w 302363"/>
              <a:gd name="connsiteY0" fmla="*/ 56120 h 567073"/>
              <a:gd name="connsiteX1" fmla="*/ 74215 w 302363"/>
              <a:gd name="connsiteY1" fmla="*/ 567073 h 567073"/>
              <a:gd name="connsiteX0" fmla="*/ 76200 w 302363"/>
              <a:gd name="connsiteY0" fmla="*/ 19051 h 510953"/>
              <a:gd name="connsiteX1" fmla="*/ 64217 w 302363"/>
              <a:gd name="connsiteY1" fmla="*/ 16004 h 510953"/>
              <a:gd name="connsiteX2" fmla="*/ 76200 w 302363"/>
              <a:gd name="connsiteY2" fmla="*/ 19051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15478 w 302363"/>
              <a:gd name="connsiteY0" fmla="*/ 75816 h 510953"/>
              <a:gd name="connsiteX1" fmla="*/ 64217 w 302363"/>
              <a:gd name="connsiteY1" fmla="*/ 16004 h 510953"/>
              <a:gd name="connsiteX2" fmla="*/ 15478 w 302363"/>
              <a:gd name="connsiteY2" fmla="*/ 75816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302363"/>
              <a:gd name="connsiteY0" fmla="*/ 254123 h 510953"/>
              <a:gd name="connsiteX1" fmla="*/ 64217 w 302363"/>
              <a:gd name="connsiteY1" fmla="*/ 16004 h 510953"/>
              <a:gd name="connsiteX2" fmla="*/ 95250 w 302363"/>
              <a:gd name="connsiteY2" fmla="*/ 254123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302363"/>
              <a:gd name="connsiteY0" fmla="*/ 254123 h 510953"/>
              <a:gd name="connsiteX1" fmla="*/ 17783 w 302363"/>
              <a:gd name="connsiteY1" fmla="*/ 48727 h 510953"/>
              <a:gd name="connsiteX2" fmla="*/ 95250 w 302363"/>
              <a:gd name="connsiteY2" fmla="*/ 254123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482127"/>
              <a:gd name="connsiteY0" fmla="*/ 254123 h 510953"/>
              <a:gd name="connsiteX1" fmla="*/ 482127 w 482127"/>
              <a:gd name="connsiteY1" fmla="*/ 341898 h 510953"/>
              <a:gd name="connsiteX2" fmla="*/ 95250 w 482127"/>
              <a:gd name="connsiteY2" fmla="*/ 254123 h 510953"/>
              <a:gd name="connsiteX0" fmla="*/ 0 w 482127"/>
              <a:gd name="connsiteY0" fmla="*/ 0 h 510953"/>
              <a:gd name="connsiteX1" fmla="*/ 74215 w 482127"/>
              <a:gd name="connsiteY1" fmla="*/ 510953 h 510953"/>
              <a:gd name="connsiteX0" fmla="*/ 40481 w 482127"/>
              <a:gd name="connsiteY0" fmla="*/ 249449 h 510953"/>
              <a:gd name="connsiteX1" fmla="*/ 482127 w 482127"/>
              <a:gd name="connsiteY1" fmla="*/ 341898 h 510953"/>
              <a:gd name="connsiteX2" fmla="*/ 95250 w 482127"/>
              <a:gd name="connsiteY2" fmla="*/ 254123 h 510953"/>
              <a:gd name="connsiteX0" fmla="*/ 0 w 482127"/>
              <a:gd name="connsiteY0" fmla="*/ 0 h 510953"/>
              <a:gd name="connsiteX1" fmla="*/ 74215 w 482127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95250 w 302363"/>
              <a:gd name="connsiteY2" fmla="*/ 254123 h 510953"/>
              <a:gd name="connsiteX3" fmla="*/ 40481 w 302363"/>
              <a:gd name="connsiteY3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3704"/>
              <a:gd name="connsiteY0" fmla="*/ 249449 h 519268"/>
              <a:gd name="connsiteX1" fmla="*/ 95174 w 303704"/>
              <a:gd name="connsiteY1" fmla="*/ 194978 h 519268"/>
              <a:gd name="connsiteX2" fmla="*/ 40481 w 303704"/>
              <a:gd name="connsiteY2" fmla="*/ 249449 h 519268"/>
              <a:gd name="connsiteX0" fmla="*/ 0 w 303704"/>
              <a:gd name="connsiteY0" fmla="*/ 0 h 519268"/>
              <a:gd name="connsiteX1" fmla="*/ 76596 w 303704"/>
              <a:gd name="connsiteY1" fmla="*/ 519268 h 519268"/>
              <a:gd name="connsiteX0" fmla="*/ 40481 w 304515"/>
              <a:gd name="connsiteY0" fmla="*/ 249449 h 519268"/>
              <a:gd name="connsiteX1" fmla="*/ 95174 w 304515"/>
              <a:gd name="connsiteY1" fmla="*/ 194978 h 519268"/>
              <a:gd name="connsiteX2" fmla="*/ 40481 w 304515"/>
              <a:gd name="connsiteY2" fmla="*/ 249449 h 519268"/>
              <a:gd name="connsiteX0" fmla="*/ 0 w 304515"/>
              <a:gd name="connsiteY0" fmla="*/ 0 h 519268"/>
              <a:gd name="connsiteX1" fmla="*/ 76596 w 304515"/>
              <a:gd name="connsiteY1" fmla="*/ 519268 h 519268"/>
              <a:gd name="connsiteX0" fmla="*/ 40481 w 304515"/>
              <a:gd name="connsiteY0" fmla="*/ 249449 h 519268"/>
              <a:gd name="connsiteX1" fmla="*/ 95174 w 304515"/>
              <a:gd name="connsiteY1" fmla="*/ 194978 h 519268"/>
              <a:gd name="connsiteX2" fmla="*/ 40481 w 304515"/>
              <a:gd name="connsiteY2" fmla="*/ 249449 h 519268"/>
              <a:gd name="connsiteX0" fmla="*/ 0 w 304515"/>
              <a:gd name="connsiteY0" fmla="*/ 0 h 519268"/>
              <a:gd name="connsiteX1" fmla="*/ 76596 w 304515"/>
              <a:gd name="connsiteY1" fmla="*/ 519268 h 519268"/>
              <a:gd name="connsiteX0" fmla="*/ 40481 w 297292"/>
              <a:gd name="connsiteY0" fmla="*/ 249449 h 519268"/>
              <a:gd name="connsiteX1" fmla="*/ 95174 w 297292"/>
              <a:gd name="connsiteY1" fmla="*/ 194978 h 519268"/>
              <a:gd name="connsiteX2" fmla="*/ 40481 w 297292"/>
              <a:gd name="connsiteY2" fmla="*/ 249449 h 519268"/>
              <a:gd name="connsiteX0" fmla="*/ 0 w 297292"/>
              <a:gd name="connsiteY0" fmla="*/ 0 h 519268"/>
              <a:gd name="connsiteX1" fmla="*/ 76596 w 297292"/>
              <a:gd name="connsiteY1" fmla="*/ 519268 h 519268"/>
              <a:gd name="connsiteX0" fmla="*/ 40481 w 296500"/>
              <a:gd name="connsiteY0" fmla="*/ 249449 h 519268"/>
              <a:gd name="connsiteX1" fmla="*/ 95174 w 296500"/>
              <a:gd name="connsiteY1" fmla="*/ 194978 h 519268"/>
              <a:gd name="connsiteX2" fmla="*/ 40481 w 296500"/>
              <a:gd name="connsiteY2" fmla="*/ 249449 h 519268"/>
              <a:gd name="connsiteX0" fmla="*/ 0 w 296500"/>
              <a:gd name="connsiteY0" fmla="*/ 0 h 519268"/>
              <a:gd name="connsiteX1" fmla="*/ 76596 w 296500"/>
              <a:gd name="connsiteY1" fmla="*/ 519268 h 519268"/>
              <a:gd name="connsiteX0" fmla="*/ 64294 w 310560"/>
              <a:gd name="connsiteY0" fmla="*/ 249449 h 519268"/>
              <a:gd name="connsiteX1" fmla="*/ 118987 w 310560"/>
              <a:gd name="connsiteY1" fmla="*/ 194978 h 519268"/>
              <a:gd name="connsiteX2" fmla="*/ 64294 w 310560"/>
              <a:gd name="connsiteY2" fmla="*/ 249449 h 519268"/>
              <a:gd name="connsiteX0" fmla="*/ 0 w 310560"/>
              <a:gd name="connsiteY0" fmla="*/ 0 h 519268"/>
              <a:gd name="connsiteX1" fmla="*/ 100409 w 310560"/>
              <a:gd name="connsiteY1" fmla="*/ 519268 h 519268"/>
              <a:gd name="connsiteX0" fmla="*/ 64294 w 306812"/>
              <a:gd name="connsiteY0" fmla="*/ 249449 h 519268"/>
              <a:gd name="connsiteX1" fmla="*/ 118987 w 306812"/>
              <a:gd name="connsiteY1" fmla="*/ 194978 h 519268"/>
              <a:gd name="connsiteX2" fmla="*/ 64294 w 306812"/>
              <a:gd name="connsiteY2" fmla="*/ 249449 h 519268"/>
              <a:gd name="connsiteX0" fmla="*/ 0 w 306812"/>
              <a:gd name="connsiteY0" fmla="*/ 0 h 519268"/>
              <a:gd name="connsiteX1" fmla="*/ 100409 w 306812"/>
              <a:gd name="connsiteY1" fmla="*/ 519268 h 519268"/>
              <a:gd name="connsiteX0" fmla="*/ 64294 w 308304"/>
              <a:gd name="connsiteY0" fmla="*/ 249449 h 519268"/>
              <a:gd name="connsiteX1" fmla="*/ 118987 w 308304"/>
              <a:gd name="connsiteY1" fmla="*/ 194978 h 519268"/>
              <a:gd name="connsiteX2" fmla="*/ 64294 w 308304"/>
              <a:gd name="connsiteY2" fmla="*/ 249449 h 519268"/>
              <a:gd name="connsiteX0" fmla="*/ 0 w 308304"/>
              <a:gd name="connsiteY0" fmla="*/ 0 h 519268"/>
              <a:gd name="connsiteX1" fmla="*/ 100409 w 308304"/>
              <a:gd name="connsiteY1" fmla="*/ 519268 h 519268"/>
              <a:gd name="connsiteX0" fmla="*/ 64294 w 293376"/>
              <a:gd name="connsiteY0" fmla="*/ 249449 h 519268"/>
              <a:gd name="connsiteX1" fmla="*/ 118987 w 293376"/>
              <a:gd name="connsiteY1" fmla="*/ 194978 h 519268"/>
              <a:gd name="connsiteX2" fmla="*/ 64294 w 293376"/>
              <a:gd name="connsiteY2" fmla="*/ 249449 h 519268"/>
              <a:gd name="connsiteX0" fmla="*/ 0 w 293376"/>
              <a:gd name="connsiteY0" fmla="*/ 0 h 519268"/>
              <a:gd name="connsiteX1" fmla="*/ 100409 w 293376"/>
              <a:gd name="connsiteY1" fmla="*/ 519268 h 519268"/>
              <a:gd name="connsiteX0" fmla="*/ 64294 w 266031"/>
              <a:gd name="connsiteY0" fmla="*/ 249449 h 519268"/>
              <a:gd name="connsiteX1" fmla="*/ 118987 w 266031"/>
              <a:gd name="connsiteY1" fmla="*/ 194978 h 519268"/>
              <a:gd name="connsiteX2" fmla="*/ 64294 w 266031"/>
              <a:gd name="connsiteY2" fmla="*/ 249449 h 519268"/>
              <a:gd name="connsiteX0" fmla="*/ 0 w 266031"/>
              <a:gd name="connsiteY0" fmla="*/ 0 h 519268"/>
              <a:gd name="connsiteX1" fmla="*/ 100409 w 266031"/>
              <a:gd name="connsiteY1" fmla="*/ 519268 h 519268"/>
              <a:gd name="connsiteX0" fmla="*/ 64294 w 266031"/>
              <a:gd name="connsiteY0" fmla="*/ 249449 h 519268"/>
              <a:gd name="connsiteX1" fmla="*/ 118987 w 266031"/>
              <a:gd name="connsiteY1" fmla="*/ 194978 h 519268"/>
              <a:gd name="connsiteX2" fmla="*/ 64294 w 266031"/>
              <a:gd name="connsiteY2" fmla="*/ 249449 h 519268"/>
              <a:gd name="connsiteX0" fmla="*/ 0 w 266031"/>
              <a:gd name="connsiteY0" fmla="*/ 0 h 519268"/>
              <a:gd name="connsiteX1" fmla="*/ 100409 w 266031"/>
              <a:gd name="connsiteY1" fmla="*/ 519268 h 519268"/>
              <a:gd name="connsiteX0" fmla="*/ 64294 w 260726"/>
              <a:gd name="connsiteY0" fmla="*/ 249449 h 519268"/>
              <a:gd name="connsiteX1" fmla="*/ 118987 w 260726"/>
              <a:gd name="connsiteY1" fmla="*/ 194978 h 519268"/>
              <a:gd name="connsiteX2" fmla="*/ 64294 w 260726"/>
              <a:gd name="connsiteY2" fmla="*/ 249449 h 519268"/>
              <a:gd name="connsiteX0" fmla="*/ 0 w 260726"/>
              <a:gd name="connsiteY0" fmla="*/ 0 h 519268"/>
              <a:gd name="connsiteX1" fmla="*/ 90884 w 260726"/>
              <a:gd name="connsiteY1" fmla="*/ 519268 h 5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726" h="519268" stroke="0" extrusionOk="0">
                <a:moveTo>
                  <a:pt x="64294" y="249449"/>
                </a:moveTo>
                <a:lnTo>
                  <a:pt x="118987" y="194978"/>
                </a:lnTo>
                <a:lnTo>
                  <a:pt x="64294" y="249449"/>
                </a:lnTo>
                <a:close/>
              </a:path>
              <a:path w="260726" h="519268" fill="none">
                <a:moveTo>
                  <a:pt x="0" y="0"/>
                </a:moveTo>
                <a:cubicBezTo>
                  <a:pt x="338270" y="5764"/>
                  <a:pt x="324117" y="491904"/>
                  <a:pt x="90884" y="519268"/>
                </a:cubicBezTo>
              </a:path>
            </a:pathLst>
          </a:custGeom>
          <a:ln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/>
          <p:cNvSpPr txBox="1"/>
          <p:nvPr/>
        </p:nvSpPr>
        <p:spPr>
          <a:xfrm>
            <a:off x="369979" y="11449595"/>
            <a:ext cx="198323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Close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Page State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949397" y="14330495"/>
            <a:ext cx="1327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A.Rrundgren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2018-07-09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70756" y="4134864"/>
            <a:ext cx="933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Write URL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615142" y="5791048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Read URL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193697" y="9414337"/>
            <a:ext cx="1250660" cy="442674"/>
          </a:xfrm>
          <a:prstGeom prst="roundRect">
            <a:avLst>
              <a:gd name="adj" fmla="val 112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Wi-Fi, Bluetooth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or Mobile Network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Left Brace 154"/>
          <p:cNvSpPr/>
          <p:nvPr/>
        </p:nvSpPr>
        <p:spPr>
          <a:xfrm>
            <a:off x="2147188" y="10499202"/>
            <a:ext cx="216528" cy="637038"/>
          </a:xfrm>
          <a:prstGeom prst="leftBrace">
            <a:avLst>
              <a:gd name="adj1" fmla="val 36292"/>
              <a:gd name="adj2" fmla="val 50000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85387" y="1067179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Success Actions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3677" y="13681843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Entry is removed either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login session timeout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or after being used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389458" y="11967851"/>
            <a:ext cx="23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“Phone Token”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2460" y="5328915"/>
            <a:ext cx="1729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eeded because the login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“App” does not talk directly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invoking login page)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21" y="734513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5724277" y="7412384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Private Key in TEE or 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620821" y="323493"/>
            <a:ext cx="1309035" cy="612934"/>
          </a:xfrm>
          <a:prstGeom prst="roundRect">
            <a:avLst/>
          </a:prstGeom>
          <a:solidFill>
            <a:srgbClr val="FDFAC7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invention is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herby placed in the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Domain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5" y="619147"/>
            <a:ext cx="587909" cy="58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64"/>
          <p:cNvSpPr txBox="1"/>
          <p:nvPr/>
        </p:nvSpPr>
        <p:spPr>
          <a:xfrm>
            <a:off x="6316667" y="4030500"/>
            <a:ext cx="3041670" cy="7463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(protocol) specific session URL having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same host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as the holding Web page otherwise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NFC driver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request:</a:t>
            </a:r>
          </a:p>
          <a:p>
            <a:pPr>
              <a:spcBef>
                <a:spcPts val="300"/>
              </a:spcBef>
            </a:pP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://mybank.com/login/w646fw62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1" name="Picture 1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11" y="7758387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5436245" y="7818998"/>
            <a:ext cx="218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User Certificate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525497" y="8281243"/>
            <a:ext cx="272382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Transformed URL like:</a:t>
            </a:r>
          </a:p>
          <a:p>
            <a:pPr>
              <a:spcBef>
                <a:spcPts val="300"/>
              </a:spcBef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https://mybank.com/login/w646fw62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16284</TotalTime>
  <Words>318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NFC Based QR Code Replacement</dc:title>
  <dc:creator>Anders Rundgren</dc:creator>
  <cp:lastModifiedBy>Anders</cp:lastModifiedBy>
  <cp:revision>480</cp:revision>
  <dcterms:created xsi:type="dcterms:W3CDTF">2016-04-29T15:32:52Z</dcterms:created>
  <dcterms:modified xsi:type="dcterms:W3CDTF">2018-07-09T07:57:27Z</dcterms:modified>
</cp:coreProperties>
</file>