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33" autoAdjust="0"/>
  </p:normalViewPr>
  <p:slideViewPr>
    <p:cSldViewPr>
      <p:cViewPr varScale="1">
        <p:scale>
          <a:sx n="79" d="100"/>
          <a:sy n="79" d="100"/>
        </p:scale>
        <p:origin x="-702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cyberphone.github.io/doc/saturn/enhanced-four-corner-model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hyperlink" Target="https://cyberphone.github.io/doc/saturn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245340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821238" y="1013509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586543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690099" y="1789490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15" y="1208156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087384" y="2852936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836712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417138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26" y="334045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127235" y="21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210163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932164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53254" y="1177638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17047" y="3113413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14942" y="2828407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334597" y="1515534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735456" y="3030967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246287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V0.2,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2019-10-21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762427" y="260648"/>
            <a:ext cx="561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149080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</a:t>
            </a:r>
            <a:r>
              <a:rPr lang="en-US" sz="1200" dirty="0" smtClean="0"/>
              <a:t>accreditation and certification </a:t>
            </a:r>
            <a:r>
              <a:rPr lang="en-US" sz="1200" dirty="0" smtClean="0"/>
              <a:t>schemes 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</a:t>
            </a:r>
            <a:r>
              <a:rPr lang="en-US" sz="1200" dirty="0" smtClean="0"/>
              <a:t>(“Wallet”), </a:t>
            </a:r>
            <a:r>
              <a:rPr lang="en-US" sz="1200" dirty="0"/>
              <a:t>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pPr>
              <a:spcAft>
                <a:spcPts val="1200"/>
              </a:spcAft>
            </a:pPr>
            <a:r>
              <a:rPr lang="en-US" sz="1200" dirty="0">
                <a:hlinkClick r:id="rId5"/>
              </a:rPr>
              <a:t>Saturn</a:t>
            </a:r>
            <a:r>
              <a:rPr lang="en-US" sz="1200" dirty="0"/>
              <a:t> </a:t>
            </a:r>
            <a:r>
              <a:rPr lang="en-US" sz="1200" dirty="0"/>
              <a:t>is </a:t>
            </a:r>
            <a:r>
              <a:rPr lang="en-US" sz="1200" dirty="0"/>
              <a:t>an open, </a:t>
            </a:r>
            <a:r>
              <a:rPr lang="en-US" sz="1200" dirty="0"/>
              <a:t>light-weight </a:t>
            </a:r>
            <a:r>
              <a:rPr lang="en-US" sz="1200" dirty="0"/>
              <a:t>scheme (including “Wallet”), dedicated for </a:t>
            </a:r>
            <a:r>
              <a:rPr lang="en-US" sz="1200" dirty="0"/>
              <a:t>Consumer Payments which though requires its </a:t>
            </a:r>
            <a:r>
              <a:rPr lang="en-US" sz="1200" dirty="0" smtClean="0"/>
              <a:t>own API.  </a:t>
            </a:r>
            <a:r>
              <a:rPr lang="en-US" sz="1200" dirty="0"/>
              <a:t>Since APIs for external consumption come with considerable development and maintenance costs this represents a major hurdle </a:t>
            </a:r>
            <a:r>
              <a:rPr lang="en-US" sz="1200" dirty="0"/>
              <a:t>t</a:t>
            </a:r>
            <a:r>
              <a:rPr lang="en-US" sz="1200" dirty="0"/>
              <a:t>o adoption.</a:t>
            </a:r>
          </a:p>
          <a:p>
            <a:pPr>
              <a:spcAft>
                <a:spcPts val="1200"/>
              </a:spcAft>
            </a:pPr>
            <a:r>
              <a:rPr lang="en-US" sz="1200" dirty="0" smtClean="0"/>
              <a:t>By </a:t>
            </a:r>
            <a:r>
              <a:rPr lang="en-US" sz="1200" dirty="0" smtClean="0"/>
              <a:t>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</a:t>
            </a:r>
            <a:r>
              <a:rPr lang="en-US" sz="1200" i="1" dirty="0" smtClean="0"/>
              <a:t>y installed and trusted application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2721" y="1999873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79313" y="3385967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12791" y="1279585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8497" y="1279585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879" y="12743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58376" y="2292541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strike="sngStrike" dirty="0" smtClean="0"/>
              <a:t>SCA and Consents</a:t>
            </a:r>
            <a:endParaRPr lang="en-US" sz="1200" b="1" strike="sngStrike" dirty="0"/>
          </a:p>
        </p:txBody>
      </p:sp>
      <p:sp>
        <p:nvSpPr>
          <p:cNvPr id="48" name="Right Arrow 47"/>
          <p:cNvSpPr/>
          <p:nvPr/>
        </p:nvSpPr>
        <p:spPr>
          <a:xfrm>
            <a:off x="1646735" y="3189387"/>
            <a:ext cx="3384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28750" y="2786470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" y="2978821"/>
            <a:ext cx="1512168" cy="52029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11746" y="2774912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</a:t>
            </a:r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05201" y="3356992"/>
            <a:ext cx="192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hlinkClick r:id="rId7"/>
              </a:rPr>
              <a:t>End-2-End </a:t>
            </a:r>
            <a:r>
              <a:rPr lang="en-US" sz="1200" dirty="0" smtClean="0">
                <a:hlinkClick r:id="rId7"/>
              </a:rPr>
              <a:t>Secured Protocol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34</cp:revision>
  <dcterms:created xsi:type="dcterms:W3CDTF">2019-05-26T05:25:22Z</dcterms:created>
  <dcterms:modified xsi:type="dcterms:W3CDTF">2019-10-21T15:55:42Z</dcterms:modified>
</cp:coreProperties>
</file>