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75" d="100"/>
          <a:sy n="75" d="100"/>
        </p:scale>
        <p:origin x="-77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277328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880607" y="4627669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5543252"/>
            <a:ext cx="1584175" cy="1013331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2291229" y="1814761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2392084" y="5415161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416" y="4900399"/>
            <a:ext cx="2848600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889375" y="579919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3736" y="855251"/>
            <a:ext cx="2643672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5724128" y="579919"/>
            <a:ext cx="198210" cy="8604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4264" y="855251"/>
            <a:ext cx="4185698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 End-to-End Secured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360° Web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116632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7548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2019-05-05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944" y="118254"/>
            <a:ext cx="357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0" y="1489593"/>
            <a:ext cx="2511077" cy="4680520"/>
          </a:xfrm>
          <a:prstGeom prst="roundRect">
            <a:avLst>
              <a:gd name="adj" fmla="val 5335"/>
            </a:avLst>
          </a:prstGeom>
          <a:solidFill>
            <a:schemeClr val="bg2"/>
          </a:solidFill>
          <a:ln w="12700"/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72799" y="1646152"/>
            <a:ext cx="491321" cy="69859"/>
          </a:xfrm>
          <a:prstGeom prst="roundRect">
            <a:avLst/>
          </a:prstGeom>
          <a:pattFill prst="pct2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81476" y="1632481"/>
            <a:ext cx="79200" cy="79200"/>
          </a:xfrm>
          <a:prstGeom prst="ellipse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</a:schemeClr>
              </a:gs>
              <a:gs pos="1875">
                <a:schemeClr val="tx2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75" y="1845404"/>
            <a:ext cx="2312916" cy="41118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2" name="Straight Arrow Connector 51"/>
          <p:cNvCxnSpPr/>
          <p:nvPr/>
        </p:nvCxnSpPr>
        <p:spPr>
          <a:xfrm flipH="1">
            <a:off x="7099369" y="5518418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894419" y="5192837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741026" y="53684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597009" y="555966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208752" y="584994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377673" y="3078189"/>
            <a:ext cx="836551" cy="545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08752" y="2929753"/>
            <a:ext cx="1624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377673" y="3574167"/>
            <a:ext cx="836551" cy="204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8752" y="3314597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Real-Time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660232" y="2355024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08752" y="1987299"/>
            <a:ext cx="1543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494224" y="4228406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08752" y="3858331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9319" y="6229756"/>
            <a:ext cx="385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PIN or Biometric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(as defined by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issuer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not 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he payment terminal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257746" y="5306017"/>
            <a:ext cx="588099" cy="1081570"/>
          </a:xfrm>
          <a:custGeom>
            <a:avLst/>
            <a:gdLst>
              <a:gd name="connsiteX0" fmla="*/ 0 w 377851"/>
              <a:gd name="connsiteY0" fmla="*/ 128473 h 128473"/>
              <a:gd name="connsiteX1" fmla="*/ 83127 w 377851"/>
              <a:gd name="connsiteY1" fmla="*/ 83131 h 128473"/>
              <a:gd name="connsiteX2" fmla="*/ 173811 w 377851"/>
              <a:gd name="connsiteY2" fmla="*/ 60460 h 128473"/>
              <a:gd name="connsiteX3" fmla="*/ 309838 w 377851"/>
              <a:gd name="connsiteY3" fmla="*/ 15118 h 128473"/>
              <a:gd name="connsiteX4" fmla="*/ 377851 w 377851"/>
              <a:gd name="connsiteY4" fmla="*/ 3 h 128473"/>
              <a:gd name="connsiteX0" fmla="*/ 0 w 778373"/>
              <a:gd name="connsiteY0" fmla="*/ 816159 h 816159"/>
              <a:gd name="connsiteX1" fmla="*/ 83127 w 778373"/>
              <a:gd name="connsiteY1" fmla="*/ 770817 h 816159"/>
              <a:gd name="connsiteX2" fmla="*/ 173811 w 778373"/>
              <a:gd name="connsiteY2" fmla="*/ 748146 h 816159"/>
              <a:gd name="connsiteX3" fmla="*/ 309838 w 778373"/>
              <a:gd name="connsiteY3" fmla="*/ 702804 h 816159"/>
              <a:gd name="connsiteX4" fmla="*/ 778373 w 778373"/>
              <a:gd name="connsiteY4" fmla="*/ 0 h 816159"/>
              <a:gd name="connsiteX0" fmla="*/ 0 w 778373"/>
              <a:gd name="connsiteY0" fmla="*/ 820394 h 820394"/>
              <a:gd name="connsiteX1" fmla="*/ 83127 w 778373"/>
              <a:gd name="connsiteY1" fmla="*/ 775052 h 820394"/>
              <a:gd name="connsiteX2" fmla="*/ 173811 w 778373"/>
              <a:gd name="connsiteY2" fmla="*/ 752381 h 820394"/>
              <a:gd name="connsiteX3" fmla="*/ 302281 w 778373"/>
              <a:gd name="connsiteY3" fmla="*/ 94920 h 820394"/>
              <a:gd name="connsiteX4" fmla="*/ 778373 w 778373"/>
              <a:gd name="connsiteY4" fmla="*/ 4235 h 820394"/>
              <a:gd name="connsiteX0" fmla="*/ 656097 w 724109"/>
              <a:gd name="connsiteY0" fmla="*/ 752380 h 809393"/>
              <a:gd name="connsiteX1" fmla="*/ 28863 w 724109"/>
              <a:gd name="connsiteY1" fmla="*/ 775052 h 809393"/>
              <a:gd name="connsiteX2" fmla="*/ 119547 w 724109"/>
              <a:gd name="connsiteY2" fmla="*/ 752381 h 809393"/>
              <a:gd name="connsiteX3" fmla="*/ 248017 w 724109"/>
              <a:gd name="connsiteY3" fmla="*/ 94920 h 809393"/>
              <a:gd name="connsiteX4" fmla="*/ 724109 w 724109"/>
              <a:gd name="connsiteY4" fmla="*/ 4235 h 809393"/>
              <a:gd name="connsiteX0" fmla="*/ 642713 w 710725"/>
              <a:gd name="connsiteY0" fmla="*/ 753327 h 815624"/>
              <a:gd name="connsiteX1" fmla="*/ 15479 w 710725"/>
              <a:gd name="connsiteY1" fmla="*/ 775999 h 815624"/>
              <a:gd name="connsiteX2" fmla="*/ 234633 w 710725"/>
              <a:gd name="connsiteY2" fmla="*/ 95867 h 815624"/>
              <a:gd name="connsiteX3" fmla="*/ 710725 w 710725"/>
              <a:gd name="connsiteY3" fmla="*/ 5182 h 815624"/>
              <a:gd name="connsiteX0" fmla="*/ 650546 w 718558"/>
              <a:gd name="connsiteY0" fmla="*/ 764075 h 828252"/>
              <a:gd name="connsiteX1" fmla="*/ 23312 w 718558"/>
              <a:gd name="connsiteY1" fmla="*/ 786747 h 828252"/>
              <a:gd name="connsiteX2" fmla="*/ 190078 w 718558"/>
              <a:gd name="connsiteY2" fmla="*/ 80421 h 828252"/>
              <a:gd name="connsiteX3" fmla="*/ 718558 w 718558"/>
              <a:gd name="connsiteY3" fmla="*/ 15930 h 828252"/>
              <a:gd name="connsiteX0" fmla="*/ 650546 w 718558"/>
              <a:gd name="connsiteY0" fmla="*/ 764075 h 828252"/>
              <a:gd name="connsiteX1" fmla="*/ 23312 w 718558"/>
              <a:gd name="connsiteY1" fmla="*/ 786747 h 828252"/>
              <a:gd name="connsiteX2" fmla="*/ 190078 w 718558"/>
              <a:gd name="connsiteY2" fmla="*/ 80421 h 828252"/>
              <a:gd name="connsiteX3" fmla="*/ 718558 w 718558"/>
              <a:gd name="connsiteY3" fmla="*/ 15930 h 828252"/>
              <a:gd name="connsiteX0" fmla="*/ 650546 w 718558"/>
              <a:gd name="connsiteY0" fmla="*/ 748145 h 812322"/>
              <a:gd name="connsiteX1" fmla="*/ 23312 w 718558"/>
              <a:gd name="connsiteY1" fmla="*/ 770817 h 812322"/>
              <a:gd name="connsiteX2" fmla="*/ 190078 w 718558"/>
              <a:gd name="connsiteY2" fmla="*/ 64491 h 812322"/>
              <a:gd name="connsiteX3" fmla="*/ 718558 w 718558"/>
              <a:gd name="connsiteY3" fmla="*/ 0 h 812322"/>
              <a:gd name="connsiteX0" fmla="*/ 650546 w 718558"/>
              <a:gd name="connsiteY0" fmla="*/ 748145 h 812322"/>
              <a:gd name="connsiteX1" fmla="*/ 23312 w 718558"/>
              <a:gd name="connsiteY1" fmla="*/ 770817 h 812322"/>
              <a:gd name="connsiteX2" fmla="*/ 190078 w 718558"/>
              <a:gd name="connsiteY2" fmla="*/ 64491 h 812322"/>
              <a:gd name="connsiteX3" fmla="*/ 718558 w 718558"/>
              <a:gd name="connsiteY3" fmla="*/ 0 h 812322"/>
              <a:gd name="connsiteX0" fmla="*/ 641397 w 709409"/>
              <a:gd name="connsiteY0" fmla="*/ 748145 h 812322"/>
              <a:gd name="connsiteX1" fmla="*/ 14163 w 709409"/>
              <a:gd name="connsiteY1" fmla="*/ 770817 h 812322"/>
              <a:gd name="connsiteX2" fmla="*/ 180929 w 709409"/>
              <a:gd name="connsiteY2" fmla="*/ 64491 h 812322"/>
              <a:gd name="connsiteX3" fmla="*/ 709409 w 709409"/>
              <a:gd name="connsiteY3" fmla="*/ 0 h 812322"/>
              <a:gd name="connsiteX0" fmla="*/ 657796 w 725808"/>
              <a:gd name="connsiteY0" fmla="*/ 748145 h 773366"/>
              <a:gd name="connsiteX1" fmla="*/ 30562 w 725808"/>
              <a:gd name="connsiteY1" fmla="*/ 770817 h 773366"/>
              <a:gd name="connsiteX2" fmla="*/ 197328 w 725808"/>
              <a:gd name="connsiteY2" fmla="*/ 64491 h 773366"/>
              <a:gd name="connsiteX3" fmla="*/ 725808 w 725808"/>
              <a:gd name="connsiteY3" fmla="*/ 0 h 773366"/>
              <a:gd name="connsiteX0" fmla="*/ 627313 w 695325"/>
              <a:gd name="connsiteY0" fmla="*/ 748145 h 770867"/>
              <a:gd name="connsiteX1" fmla="*/ 79 w 695325"/>
              <a:gd name="connsiteY1" fmla="*/ 770817 h 770867"/>
              <a:gd name="connsiteX2" fmla="*/ 166845 w 695325"/>
              <a:gd name="connsiteY2" fmla="*/ 64491 h 770867"/>
              <a:gd name="connsiteX3" fmla="*/ 695325 w 695325"/>
              <a:gd name="connsiteY3" fmla="*/ 0 h 770867"/>
              <a:gd name="connsiteX0" fmla="*/ 647487 w 715499"/>
              <a:gd name="connsiteY0" fmla="*/ 748145 h 770817"/>
              <a:gd name="connsiteX1" fmla="*/ 20253 w 715499"/>
              <a:gd name="connsiteY1" fmla="*/ 770817 h 770817"/>
              <a:gd name="connsiteX2" fmla="*/ 156757 w 715499"/>
              <a:gd name="connsiteY2" fmla="*/ 218064 h 770817"/>
              <a:gd name="connsiteX3" fmla="*/ 187019 w 715499"/>
              <a:gd name="connsiteY3" fmla="*/ 64491 h 770817"/>
              <a:gd name="connsiteX4" fmla="*/ 715499 w 715499"/>
              <a:gd name="connsiteY4" fmla="*/ 0 h 770817"/>
              <a:gd name="connsiteX0" fmla="*/ 647487 w 715499"/>
              <a:gd name="connsiteY0" fmla="*/ 748145 h 770817"/>
              <a:gd name="connsiteX1" fmla="*/ 20253 w 715499"/>
              <a:gd name="connsiteY1" fmla="*/ 770817 h 770817"/>
              <a:gd name="connsiteX2" fmla="*/ 156757 w 715499"/>
              <a:gd name="connsiteY2" fmla="*/ 218064 h 770817"/>
              <a:gd name="connsiteX3" fmla="*/ 187019 w 715499"/>
              <a:gd name="connsiteY3" fmla="*/ 64491 h 770817"/>
              <a:gd name="connsiteX4" fmla="*/ 715499 w 715499"/>
              <a:gd name="connsiteY4" fmla="*/ 0 h 770817"/>
              <a:gd name="connsiteX0" fmla="*/ 650546 w 718558"/>
              <a:gd name="connsiteY0" fmla="*/ 748145 h 812322"/>
              <a:gd name="connsiteX1" fmla="*/ 23312 w 718558"/>
              <a:gd name="connsiteY1" fmla="*/ 770817 h 812322"/>
              <a:gd name="connsiteX2" fmla="*/ 190078 w 718558"/>
              <a:gd name="connsiteY2" fmla="*/ 64491 h 812322"/>
              <a:gd name="connsiteX3" fmla="*/ 718558 w 718558"/>
              <a:gd name="connsiteY3" fmla="*/ 0 h 812322"/>
              <a:gd name="connsiteX0" fmla="*/ 641987 w 709999"/>
              <a:gd name="connsiteY0" fmla="*/ 748145 h 812322"/>
              <a:gd name="connsiteX1" fmla="*/ 14753 w 709999"/>
              <a:gd name="connsiteY1" fmla="*/ 770817 h 812322"/>
              <a:gd name="connsiteX2" fmla="*/ 181519 w 709999"/>
              <a:gd name="connsiteY2" fmla="*/ 64491 h 812322"/>
              <a:gd name="connsiteX3" fmla="*/ 709999 w 709999"/>
              <a:gd name="connsiteY3" fmla="*/ 0 h 812322"/>
              <a:gd name="connsiteX0" fmla="*/ 641801 w 709813"/>
              <a:gd name="connsiteY0" fmla="*/ 748145 h 772383"/>
              <a:gd name="connsiteX1" fmla="*/ 14567 w 709813"/>
              <a:gd name="connsiteY1" fmla="*/ 770817 h 772383"/>
              <a:gd name="connsiteX2" fmla="*/ 181333 w 709813"/>
              <a:gd name="connsiteY2" fmla="*/ 64491 h 772383"/>
              <a:gd name="connsiteX3" fmla="*/ 709813 w 709813"/>
              <a:gd name="connsiteY3" fmla="*/ 0 h 772383"/>
              <a:gd name="connsiteX0" fmla="*/ 627328 w 695340"/>
              <a:gd name="connsiteY0" fmla="*/ 748145 h 771993"/>
              <a:gd name="connsiteX1" fmla="*/ 94 w 695340"/>
              <a:gd name="connsiteY1" fmla="*/ 770817 h 771993"/>
              <a:gd name="connsiteX2" fmla="*/ 166860 w 695340"/>
              <a:gd name="connsiteY2" fmla="*/ 64491 h 771993"/>
              <a:gd name="connsiteX3" fmla="*/ 695340 w 695340"/>
              <a:gd name="connsiteY3" fmla="*/ 0 h 771993"/>
              <a:gd name="connsiteX0" fmla="*/ 627277 w 695289"/>
              <a:gd name="connsiteY0" fmla="*/ 748145 h 770819"/>
              <a:gd name="connsiteX1" fmla="*/ 43 w 695289"/>
              <a:gd name="connsiteY1" fmla="*/ 770817 h 770819"/>
              <a:gd name="connsiteX2" fmla="*/ 166809 w 695289"/>
              <a:gd name="connsiteY2" fmla="*/ 64491 h 770819"/>
              <a:gd name="connsiteX3" fmla="*/ 695289 w 695289"/>
              <a:gd name="connsiteY3" fmla="*/ 0 h 770819"/>
              <a:gd name="connsiteX0" fmla="*/ 644267 w 712279"/>
              <a:gd name="connsiteY0" fmla="*/ 748145 h 816007"/>
              <a:gd name="connsiteX1" fmla="*/ 17033 w 712279"/>
              <a:gd name="connsiteY1" fmla="*/ 770817 h 816007"/>
              <a:gd name="connsiteX2" fmla="*/ 162367 w 712279"/>
              <a:gd name="connsiteY2" fmla="*/ 13294 h 816007"/>
              <a:gd name="connsiteX3" fmla="*/ 712279 w 712279"/>
              <a:gd name="connsiteY3" fmla="*/ 0 h 816007"/>
              <a:gd name="connsiteX0" fmla="*/ 630695 w 698707"/>
              <a:gd name="connsiteY0" fmla="*/ 748145 h 771675"/>
              <a:gd name="connsiteX1" fmla="*/ 3461 w 698707"/>
              <a:gd name="connsiteY1" fmla="*/ 770817 h 771675"/>
              <a:gd name="connsiteX2" fmla="*/ 148795 w 698707"/>
              <a:gd name="connsiteY2" fmla="*/ 13294 h 771675"/>
              <a:gd name="connsiteX3" fmla="*/ 698707 w 698707"/>
              <a:gd name="connsiteY3" fmla="*/ 0 h 771675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01 w 695313"/>
              <a:gd name="connsiteY0" fmla="*/ 748145 h 770838"/>
              <a:gd name="connsiteX1" fmla="*/ 67 w 695313"/>
              <a:gd name="connsiteY1" fmla="*/ 770817 h 770838"/>
              <a:gd name="connsiteX2" fmla="*/ 145401 w 695313"/>
              <a:gd name="connsiteY2" fmla="*/ 13294 h 770838"/>
              <a:gd name="connsiteX3" fmla="*/ 695313 w 695313"/>
              <a:gd name="connsiteY3" fmla="*/ 0 h 770838"/>
              <a:gd name="connsiteX0" fmla="*/ 627355 w 695367"/>
              <a:gd name="connsiteY0" fmla="*/ 748145 h 770856"/>
              <a:gd name="connsiteX1" fmla="*/ 121 w 695367"/>
              <a:gd name="connsiteY1" fmla="*/ 770817 h 770856"/>
              <a:gd name="connsiteX2" fmla="*/ 145455 w 695367"/>
              <a:gd name="connsiteY2" fmla="*/ 13294 h 770856"/>
              <a:gd name="connsiteX3" fmla="*/ 695367 w 695367"/>
              <a:gd name="connsiteY3" fmla="*/ 0 h 770856"/>
              <a:gd name="connsiteX0" fmla="*/ 627355 w 695367"/>
              <a:gd name="connsiteY0" fmla="*/ 748145 h 770856"/>
              <a:gd name="connsiteX1" fmla="*/ 121 w 695367"/>
              <a:gd name="connsiteY1" fmla="*/ 770817 h 770856"/>
              <a:gd name="connsiteX2" fmla="*/ 145455 w 695367"/>
              <a:gd name="connsiteY2" fmla="*/ 13294 h 770856"/>
              <a:gd name="connsiteX3" fmla="*/ 695367 w 695367"/>
              <a:gd name="connsiteY3" fmla="*/ 0 h 770856"/>
              <a:gd name="connsiteX0" fmla="*/ 627235 w 695247"/>
              <a:gd name="connsiteY0" fmla="*/ 748145 h 772339"/>
              <a:gd name="connsiteX1" fmla="*/ 1 w 695247"/>
              <a:gd name="connsiteY1" fmla="*/ 770817 h 772339"/>
              <a:gd name="connsiteX2" fmla="*/ 145335 w 695247"/>
              <a:gd name="connsiteY2" fmla="*/ 13294 h 772339"/>
              <a:gd name="connsiteX3" fmla="*/ 695247 w 695247"/>
              <a:gd name="connsiteY3" fmla="*/ 0 h 772339"/>
              <a:gd name="connsiteX0" fmla="*/ 627235 w 695247"/>
              <a:gd name="connsiteY0" fmla="*/ 748145 h 772339"/>
              <a:gd name="connsiteX1" fmla="*/ 1 w 695247"/>
              <a:gd name="connsiteY1" fmla="*/ 770817 h 772339"/>
              <a:gd name="connsiteX2" fmla="*/ 145335 w 695247"/>
              <a:gd name="connsiteY2" fmla="*/ 13294 h 772339"/>
              <a:gd name="connsiteX3" fmla="*/ 695247 w 695247"/>
              <a:gd name="connsiteY3" fmla="*/ 0 h 772339"/>
              <a:gd name="connsiteX0" fmla="*/ 627234 w 695246"/>
              <a:gd name="connsiteY0" fmla="*/ 748145 h 770817"/>
              <a:gd name="connsiteX1" fmla="*/ 0 w 695246"/>
              <a:gd name="connsiteY1" fmla="*/ 770817 h 770817"/>
              <a:gd name="connsiteX2" fmla="*/ 145334 w 695246"/>
              <a:gd name="connsiteY2" fmla="*/ 13294 h 770817"/>
              <a:gd name="connsiteX3" fmla="*/ 695246 w 695246"/>
              <a:gd name="connsiteY3" fmla="*/ 0 h 770817"/>
              <a:gd name="connsiteX0" fmla="*/ 627234 w 695246"/>
              <a:gd name="connsiteY0" fmla="*/ 748145 h 770817"/>
              <a:gd name="connsiteX1" fmla="*/ 0 w 695246"/>
              <a:gd name="connsiteY1" fmla="*/ 770817 h 770817"/>
              <a:gd name="connsiteX2" fmla="*/ 145334 w 695246"/>
              <a:gd name="connsiteY2" fmla="*/ 13294 h 770817"/>
              <a:gd name="connsiteX3" fmla="*/ 695246 w 695246"/>
              <a:gd name="connsiteY3" fmla="*/ 0 h 770817"/>
              <a:gd name="connsiteX0" fmla="*/ 627234 w 695246"/>
              <a:gd name="connsiteY0" fmla="*/ 748145 h 770817"/>
              <a:gd name="connsiteX1" fmla="*/ 0 w 695246"/>
              <a:gd name="connsiteY1" fmla="*/ 770817 h 770817"/>
              <a:gd name="connsiteX2" fmla="*/ 145334 w 695246"/>
              <a:gd name="connsiteY2" fmla="*/ 13294 h 770817"/>
              <a:gd name="connsiteX3" fmla="*/ 695246 w 695246"/>
              <a:gd name="connsiteY3" fmla="*/ 0 h 770817"/>
              <a:gd name="connsiteX0" fmla="*/ 486740 w 554752"/>
              <a:gd name="connsiteY0" fmla="*/ 748145 h 748195"/>
              <a:gd name="connsiteX1" fmla="*/ 0 w 554752"/>
              <a:gd name="connsiteY1" fmla="*/ 748195 h 748195"/>
              <a:gd name="connsiteX2" fmla="*/ 4840 w 554752"/>
              <a:gd name="connsiteY2" fmla="*/ 13294 h 748195"/>
              <a:gd name="connsiteX3" fmla="*/ 554752 w 554752"/>
              <a:gd name="connsiteY3" fmla="*/ 0 h 748195"/>
              <a:gd name="connsiteX0" fmla="*/ 484359 w 552371"/>
              <a:gd name="connsiteY0" fmla="*/ 748145 h 820823"/>
              <a:gd name="connsiteX1" fmla="*/ 0 w 552371"/>
              <a:gd name="connsiteY1" fmla="*/ 820823 h 820823"/>
              <a:gd name="connsiteX2" fmla="*/ 2459 w 552371"/>
              <a:gd name="connsiteY2" fmla="*/ 13294 h 820823"/>
              <a:gd name="connsiteX3" fmla="*/ 552371 w 552371"/>
              <a:gd name="connsiteY3" fmla="*/ 0 h 820823"/>
              <a:gd name="connsiteX0" fmla="*/ 484359 w 552371"/>
              <a:gd name="connsiteY0" fmla="*/ 748145 h 881293"/>
              <a:gd name="connsiteX1" fmla="*/ 486546 w 552371"/>
              <a:gd name="connsiteY1" fmla="*/ 831236 h 881293"/>
              <a:gd name="connsiteX2" fmla="*/ 0 w 552371"/>
              <a:gd name="connsiteY2" fmla="*/ 820823 h 881293"/>
              <a:gd name="connsiteX3" fmla="*/ 2459 w 552371"/>
              <a:gd name="connsiteY3" fmla="*/ 13294 h 881293"/>
              <a:gd name="connsiteX4" fmla="*/ 552371 w 552371"/>
              <a:gd name="connsiteY4" fmla="*/ 0 h 881293"/>
              <a:gd name="connsiteX0" fmla="*/ 486546 w 552371"/>
              <a:gd name="connsiteY0" fmla="*/ 831236 h 881293"/>
              <a:gd name="connsiteX1" fmla="*/ 0 w 552371"/>
              <a:gd name="connsiteY1" fmla="*/ 820823 h 881293"/>
              <a:gd name="connsiteX2" fmla="*/ 2459 w 552371"/>
              <a:gd name="connsiteY2" fmla="*/ 13294 h 881293"/>
              <a:gd name="connsiteX3" fmla="*/ 552371 w 552371"/>
              <a:gd name="connsiteY3" fmla="*/ 0 h 881293"/>
              <a:gd name="connsiteX0" fmla="*/ 505596 w 552371"/>
              <a:gd name="connsiteY0" fmla="*/ 866954 h 894719"/>
              <a:gd name="connsiteX1" fmla="*/ 0 w 552371"/>
              <a:gd name="connsiteY1" fmla="*/ 820823 h 894719"/>
              <a:gd name="connsiteX2" fmla="*/ 2459 w 552371"/>
              <a:gd name="connsiteY2" fmla="*/ 13294 h 894719"/>
              <a:gd name="connsiteX3" fmla="*/ 552371 w 552371"/>
              <a:gd name="connsiteY3" fmla="*/ 0 h 894719"/>
              <a:gd name="connsiteX0" fmla="*/ 594893 w 594893"/>
              <a:gd name="connsiteY0" fmla="*/ 1087220 h 1087885"/>
              <a:gd name="connsiteX1" fmla="*/ 0 w 594893"/>
              <a:gd name="connsiteY1" fmla="*/ 820823 h 1087885"/>
              <a:gd name="connsiteX2" fmla="*/ 2459 w 594893"/>
              <a:gd name="connsiteY2" fmla="*/ 13294 h 1087885"/>
              <a:gd name="connsiteX3" fmla="*/ 552371 w 594893"/>
              <a:gd name="connsiteY3" fmla="*/ 0 h 1087885"/>
              <a:gd name="connsiteX0" fmla="*/ 593694 w 593694"/>
              <a:gd name="connsiteY0" fmla="*/ 1087220 h 1139755"/>
              <a:gd name="connsiteX1" fmla="*/ 9517 w 593694"/>
              <a:gd name="connsiteY1" fmla="*/ 1080379 h 1139755"/>
              <a:gd name="connsiteX2" fmla="*/ 1260 w 593694"/>
              <a:gd name="connsiteY2" fmla="*/ 13294 h 1139755"/>
              <a:gd name="connsiteX3" fmla="*/ 551172 w 593694"/>
              <a:gd name="connsiteY3" fmla="*/ 0 h 1139755"/>
              <a:gd name="connsiteX0" fmla="*/ 593694 w 593694"/>
              <a:gd name="connsiteY0" fmla="*/ 1087220 h 1092028"/>
              <a:gd name="connsiteX1" fmla="*/ 9517 w 593694"/>
              <a:gd name="connsiteY1" fmla="*/ 1080379 h 1092028"/>
              <a:gd name="connsiteX2" fmla="*/ 1260 w 593694"/>
              <a:gd name="connsiteY2" fmla="*/ 13294 h 1092028"/>
              <a:gd name="connsiteX3" fmla="*/ 551172 w 593694"/>
              <a:gd name="connsiteY3" fmla="*/ 0 h 1092028"/>
              <a:gd name="connsiteX0" fmla="*/ 593694 w 593694"/>
              <a:gd name="connsiteY0" fmla="*/ 1087220 h 1099405"/>
              <a:gd name="connsiteX1" fmla="*/ 9517 w 593694"/>
              <a:gd name="connsiteY1" fmla="*/ 1097048 h 1099405"/>
              <a:gd name="connsiteX2" fmla="*/ 1260 w 593694"/>
              <a:gd name="connsiteY2" fmla="*/ 13294 h 1099405"/>
              <a:gd name="connsiteX3" fmla="*/ 551172 w 593694"/>
              <a:gd name="connsiteY3" fmla="*/ 0 h 1099405"/>
              <a:gd name="connsiteX0" fmla="*/ 593694 w 593694"/>
              <a:gd name="connsiteY0" fmla="*/ 1087220 h 1098408"/>
              <a:gd name="connsiteX1" fmla="*/ 9517 w 593694"/>
              <a:gd name="connsiteY1" fmla="*/ 1097048 h 1098408"/>
              <a:gd name="connsiteX2" fmla="*/ 1260 w 593694"/>
              <a:gd name="connsiteY2" fmla="*/ 13294 h 1098408"/>
              <a:gd name="connsiteX3" fmla="*/ 551172 w 593694"/>
              <a:gd name="connsiteY3" fmla="*/ 0 h 1098408"/>
              <a:gd name="connsiteX0" fmla="*/ 591313 w 591313"/>
              <a:gd name="connsiteY0" fmla="*/ 1095554 h 1100106"/>
              <a:gd name="connsiteX1" fmla="*/ 9517 w 591313"/>
              <a:gd name="connsiteY1" fmla="*/ 1097048 h 1100106"/>
              <a:gd name="connsiteX2" fmla="*/ 1260 w 591313"/>
              <a:gd name="connsiteY2" fmla="*/ 13294 h 1100106"/>
              <a:gd name="connsiteX3" fmla="*/ 551172 w 591313"/>
              <a:gd name="connsiteY3" fmla="*/ 0 h 1100106"/>
              <a:gd name="connsiteX0" fmla="*/ 591313 w 591313"/>
              <a:gd name="connsiteY0" fmla="*/ 1095554 h 1099753"/>
              <a:gd name="connsiteX1" fmla="*/ 9517 w 591313"/>
              <a:gd name="connsiteY1" fmla="*/ 1097048 h 1099753"/>
              <a:gd name="connsiteX2" fmla="*/ 1260 w 591313"/>
              <a:gd name="connsiteY2" fmla="*/ 13294 h 1099753"/>
              <a:gd name="connsiteX3" fmla="*/ 551172 w 591313"/>
              <a:gd name="connsiteY3" fmla="*/ 0 h 1099753"/>
              <a:gd name="connsiteX0" fmla="*/ 591313 w 591313"/>
              <a:gd name="connsiteY0" fmla="*/ 1095554 h 1099753"/>
              <a:gd name="connsiteX1" fmla="*/ 9517 w 591313"/>
              <a:gd name="connsiteY1" fmla="*/ 1097048 h 1099753"/>
              <a:gd name="connsiteX2" fmla="*/ 1260 w 591313"/>
              <a:gd name="connsiteY2" fmla="*/ 13294 h 1099753"/>
              <a:gd name="connsiteX3" fmla="*/ 551172 w 591313"/>
              <a:gd name="connsiteY3" fmla="*/ 0 h 1099753"/>
              <a:gd name="connsiteX0" fmla="*/ 591313 w 591313"/>
              <a:gd name="connsiteY0" fmla="*/ 1082260 h 1086459"/>
              <a:gd name="connsiteX1" fmla="*/ 9517 w 591313"/>
              <a:gd name="connsiteY1" fmla="*/ 1083754 h 1086459"/>
              <a:gd name="connsiteX2" fmla="*/ 1260 w 591313"/>
              <a:gd name="connsiteY2" fmla="*/ 0 h 1086459"/>
              <a:gd name="connsiteX3" fmla="*/ 551172 w 591313"/>
              <a:gd name="connsiteY3" fmla="*/ 994 h 1086459"/>
              <a:gd name="connsiteX0" fmla="*/ 586870 w 586870"/>
              <a:gd name="connsiteY0" fmla="*/ 1081266 h 1085465"/>
              <a:gd name="connsiteX1" fmla="*/ 5074 w 586870"/>
              <a:gd name="connsiteY1" fmla="*/ 1082760 h 1085465"/>
              <a:gd name="connsiteX2" fmla="*/ 1579 w 586870"/>
              <a:gd name="connsiteY2" fmla="*/ 15674 h 1085465"/>
              <a:gd name="connsiteX3" fmla="*/ 546729 w 586870"/>
              <a:gd name="connsiteY3" fmla="*/ 0 h 1085465"/>
              <a:gd name="connsiteX0" fmla="*/ 590188 w 590188"/>
              <a:gd name="connsiteY0" fmla="*/ 1081266 h 1085465"/>
              <a:gd name="connsiteX1" fmla="*/ 8392 w 590188"/>
              <a:gd name="connsiteY1" fmla="*/ 1082760 h 1085465"/>
              <a:gd name="connsiteX2" fmla="*/ 1326 w 590188"/>
              <a:gd name="connsiteY2" fmla="*/ 10911 h 1085465"/>
              <a:gd name="connsiteX3" fmla="*/ 550047 w 590188"/>
              <a:gd name="connsiteY3" fmla="*/ 0 h 1085465"/>
              <a:gd name="connsiteX0" fmla="*/ 592442 w 592442"/>
              <a:gd name="connsiteY0" fmla="*/ 1081266 h 1085465"/>
              <a:gd name="connsiteX1" fmla="*/ 10646 w 592442"/>
              <a:gd name="connsiteY1" fmla="*/ 1082760 h 1085465"/>
              <a:gd name="connsiteX2" fmla="*/ 1199 w 592442"/>
              <a:gd name="connsiteY2" fmla="*/ 2577 h 1085465"/>
              <a:gd name="connsiteX3" fmla="*/ 552301 w 592442"/>
              <a:gd name="connsiteY3" fmla="*/ 0 h 1085465"/>
              <a:gd name="connsiteX0" fmla="*/ 591351 w 591351"/>
              <a:gd name="connsiteY0" fmla="*/ 1081266 h 1085465"/>
              <a:gd name="connsiteX1" fmla="*/ 9555 w 591351"/>
              <a:gd name="connsiteY1" fmla="*/ 1082760 h 1085465"/>
              <a:gd name="connsiteX2" fmla="*/ 108 w 591351"/>
              <a:gd name="connsiteY2" fmla="*/ 2577 h 1085465"/>
              <a:gd name="connsiteX3" fmla="*/ 551210 w 591351"/>
              <a:gd name="connsiteY3" fmla="*/ 0 h 1085465"/>
              <a:gd name="connsiteX0" fmla="*/ 591405 w 591405"/>
              <a:gd name="connsiteY0" fmla="*/ 1081266 h 1085465"/>
              <a:gd name="connsiteX1" fmla="*/ 9609 w 591405"/>
              <a:gd name="connsiteY1" fmla="*/ 1082760 h 1085465"/>
              <a:gd name="connsiteX2" fmla="*/ 162 w 591405"/>
              <a:gd name="connsiteY2" fmla="*/ 2577 h 1085465"/>
              <a:gd name="connsiteX3" fmla="*/ 551264 w 591405"/>
              <a:gd name="connsiteY3" fmla="*/ 0 h 1085465"/>
              <a:gd name="connsiteX0" fmla="*/ 591405 w 591405"/>
              <a:gd name="connsiteY0" fmla="*/ 1081266 h 1084480"/>
              <a:gd name="connsiteX1" fmla="*/ 9609 w 591405"/>
              <a:gd name="connsiteY1" fmla="*/ 1082760 h 1084480"/>
              <a:gd name="connsiteX2" fmla="*/ 162 w 591405"/>
              <a:gd name="connsiteY2" fmla="*/ 2577 h 1084480"/>
              <a:gd name="connsiteX3" fmla="*/ 551264 w 591405"/>
              <a:gd name="connsiteY3" fmla="*/ 0 h 1084480"/>
              <a:gd name="connsiteX0" fmla="*/ 586642 w 586642"/>
              <a:gd name="connsiteY0" fmla="*/ 1081266 h 1084480"/>
              <a:gd name="connsiteX1" fmla="*/ 9609 w 586642"/>
              <a:gd name="connsiteY1" fmla="*/ 1082760 h 1084480"/>
              <a:gd name="connsiteX2" fmla="*/ 162 w 586642"/>
              <a:gd name="connsiteY2" fmla="*/ 2577 h 1084480"/>
              <a:gd name="connsiteX3" fmla="*/ 551264 w 586642"/>
              <a:gd name="connsiteY3" fmla="*/ 0 h 1084480"/>
              <a:gd name="connsiteX0" fmla="*/ 587818 w 587818"/>
              <a:gd name="connsiteY0" fmla="*/ 1089405 h 1092619"/>
              <a:gd name="connsiteX1" fmla="*/ 10785 w 587818"/>
              <a:gd name="connsiteY1" fmla="*/ 1090899 h 1092619"/>
              <a:gd name="connsiteX2" fmla="*/ 147 w 587818"/>
              <a:gd name="connsiteY2" fmla="*/ 0 h 1092619"/>
              <a:gd name="connsiteX3" fmla="*/ 552440 w 587818"/>
              <a:gd name="connsiteY3" fmla="*/ 8139 h 1092619"/>
              <a:gd name="connsiteX0" fmla="*/ 587818 w 587818"/>
              <a:gd name="connsiteY0" fmla="*/ 1081266 h 1084480"/>
              <a:gd name="connsiteX1" fmla="*/ 10785 w 587818"/>
              <a:gd name="connsiteY1" fmla="*/ 1082760 h 1084480"/>
              <a:gd name="connsiteX2" fmla="*/ 147 w 587818"/>
              <a:gd name="connsiteY2" fmla="*/ 196 h 1084480"/>
              <a:gd name="connsiteX3" fmla="*/ 552440 w 587818"/>
              <a:gd name="connsiteY3" fmla="*/ 0 h 1084480"/>
              <a:gd name="connsiteX0" fmla="*/ 591416 w 591416"/>
              <a:gd name="connsiteY0" fmla="*/ 1081266 h 1084480"/>
              <a:gd name="connsiteX1" fmla="*/ 96 w 591416"/>
              <a:gd name="connsiteY1" fmla="*/ 1082760 h 1084480"/>
              <a:gd name="connsiteX2" fmla="*/ 3745 w 591416"/>
              <a:gd name="connsiteY2" fmla="*/ 196 h 1084480"/>
              <a:gd name="connsiteX3" fmla="*/ 556038 w 591416"/>
              <a:gd name="connsiteY3" fmla="*/ 0 h 1084480"/>
              <a:gd name="connsiteX0" fmla="*/ 591416 w 591416"/>
              <a:gd name="connsiteY0" fmla="*/ 1081266 h 1084480"/>
              <a:gd name="connsiteX1" fmla="*/ 96 w 591416"/>
              <a:gd name="connsiteY1" fmla="*/ 1082760 h 1084480"/>
              <a:gd name="connsiteX2" fmla="*/ 3745 w 591416"/>
              <a:gd name="connsiteY2" fmla="*/ 196 h 1084480"/>
              <a:gd name="connsiteX3" fmla="*/ 556038 w 591416"/>
              <a:gd name="connsiteY3" fmla="*/ 0 h 1084480"/>
              <a:gd name="connsiteX0" fmla="*/ 591416 w 591416"/>
              <a:gd name="connsiteY0" fmla="*/ 1081266 h 1082760"/>
              <a:gd name="connsiteX1" fmla="*/ 96 w 591416"/>
              <a:gd name="connsiteY1" fmla="*/ 1082760 h 1082760"/>
              <a:gd name="connsiteX2" fmla="*/ 3745 w 591416"/>
              <a:gd name="connsiteY2" fmla="*/ 196 h 1082760"/>
              <a:gd name="connsiteX3" fmla="*/ 556038 w 591416"/>
              <a:gd name="connsiteY3" fmla="*/ 0 h 1082760"/>
              <a:gd name="connsiteX0" fmla="*/ 588565 w 588565"/>
              <a:gd name="connsiteY0" fmla="*/ 1081266 h 1081266"/>
              <a:gd name="connsiteX1" fmla="*/ 817 w 588565"/>
              <a:gd name="connsiteY1" fmla="*/ 1077998 h 1081266"/>
              <a:gd name="connsiteX2" fmla="*/ 894 w 588565"/>
              <a:gd name="connsiteY2" fmla="*/ 196 h 1081266"/>
              <a:gd name="connsiteX3" fmla="*/ 553187 w 588565"/>
              <a:gd name="connsiteY3" fmla="*/ 0 h 1081266"/>
              <a:gd name="connsiteX0" fmla="*/ 588099 w 588099"/>
              <a:gd name="connsiteY0" fmla="*/ 1081266 h 1081570"/>
              <a:gd name="connsiteX1" fmla="*/ 2732 w 588099"/>
              <a:gd name="connsiteY1" fmla="*/ 1081570 h 1081570"/>
              <a:gd name="connsiteX2" fmla="*/ 428 w 588099"/>
              <a:gd name="connsiteY2" fmla="*/ 196 h 1081570"/>
              <a:gd name="connsiteX3" fmla="*/ 552721 w 588099"/>
              <a:gd name="connsiteY3" fmla="*/ 0 h 108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099" h="1081570">
                <a:moveTo>
                  <a:pt x="588099" y="1081266"/>
                </a:moveTo>
                <a:lnTo>
                  <a:pt x="2732" y="1081570"/>
                </a:lnTo>
                <a:cubicBezTo>
                  <a:pt x="2090" y="977592"/>
                  <a:pt x="-1146" y="267969"/>
                  <a:pt x="428" y="196"/>
                </a:cubicBezTo>
                <a:lnTo>
                  <a:pt x="552721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64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100</cp:revision>
  <dcterms:created xsi:type="dcterms:W3CDTF">2018-11-18T09:32:02Z</dcterms:created>
  <dcterms:modified xsi:type="dcterms:W3CDTF">2019-11-16T06:38:06Z</dcterms:modified>
</cp:coreProperties>
</file>