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43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2024-01-01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63"/>
          <p:cNvSpPr/>
          <p:nvPr/>
        </p:nvSpPr>
        <p:spPr>
          <a:xfrm rot="5400000">
            <a:off x="3834430" y="3758961"/>
            <a:ext cx="214673" cy="756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5292080" y="4962795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41353" y="4644957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23528" y="3223961"/>
            <a:ext cx="5788135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 flipV="1">
            <a:off x="3511874" y="2209499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5536" y="490242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00192" y="3289765"/>
            <a:ext cx="2403222" cy="16773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Saturn service exposes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dedicated APIs, each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a for the purpose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security model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 are used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user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 purposes.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11358" y="5539301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</a:p>
        </p:txBody>
      </p:sp>
      <p:sp>
        <p:nvSpPr>
          <p:cNvPr id="43" name="Freeform 42"/>
          <p:cNvSpPr/>
          <p:nvPr/>
        </p:nvSpPr>
        <p:spPr>
          <a:xfrm rot="5400000" flipH="1">
            <a:off x="3348152" y="2328964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14338" y="3580023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1" y="3728017"/>
            <a:ext cx="1051571" cy="36181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28868" y="4143439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</a:p>
        </p:txBody>
      </p:sp>
      <p:pic>
        <p:nvPicPr>
          <p:cNvPr id="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21" y="1628800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818527" y="2355443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32848" y="1708015"/>
            <a:ext cx="200728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or PISP/GW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83968" y="4880145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92220" y="1708015"/>
            <a:ext cx="1253613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 Wallet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71576" y="1708015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466599" y="1635580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016725" y="476672"/>
            <a:ext cx="514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Saturn / Open Banking Integration</a:t>
            </a:r>
          </a:p>
        </p:txBody>
      </p:sp>
      <p:cxnSp>
        <p:nvCxnSpPr>
          <p:cNvPr id="75" name="Straight Connector 74"/>
          <p:cNvCxnSpPr>
            <a:cxnSpLocks/>
          </p:cNvCxnSpPr>
          <p:nvPr/>
        </p:nvCxnSpPr>
        <p:spPr>
          <a:xfrm flipH="1" flipV="1">
            <a:off x="3892551" y="2209499"/>
            <a:ext cx="868909" cy="1351602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 flipV="1">
            <a:off x="5201784" y="2046336"/>
            <a:ext cx="973801" cy="1514765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V="1">
            <a:off x="5578723" y="2046336"/>
            <a:ext cx="973801" cy="15147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056141" y="2355443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99963" y="2355443"/>
            <a:ext cx="97174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21192" y="2355443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3585580" y="4680613"/>
            <a:ext cx="502936" cy="5502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220121" y="5190405"/>
            <a:ext cx="692818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4B9A4F-BAB6-9FB0-AB1F-54363E0B642C}"/>
              </a:ext>
            </a:extLst>
          </p:cNvPr>
          <p:cNvSpPr/>
          <p:nvPr/>
        </p:nvSpPr>
        <p:spPr>
          <a:xfrm>
            <a:off x="624537" y="3759977"/>
            <a:ext cx="2887337" cy="749143"/>
          </a:xfrm>
          <a:prstGeom prst="roundRect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4800000" scaled="0"/>
            <a:tileRect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API Providing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 Rundgren</cp:lastModifiedBy>
  <cp:revision>69</cp:revision>
  <dcterms:created xsi:type="dcterms:W3CDTF">2020-05-25T17:53:39Z</dcterms:created>
  <dcterms:modified xsi:type="dcterms:W3CDTF">2024-01-01T19:48:36Z</dcterms:modified>
</cp:coreProperties>
</file>